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71" r:id="rId3"/>
    <p:sldId id="272" r:id="rId4"/>
    <p:sldId id="258" r:id="rId5"/>
    <p:sldId id="270" r:id="rId6"/>
    <p:sldId id="259" r:id="rId7"/>
    <p:sldId id="260" r:id="rId8"/>
    <p:sldId id="261" r:id="rId9"/>
    <p:sldId id="262" r:id="rId10"/>
    <p:sldId id="263" r:id="rId11"/>
    <p:sldId id="264" r:id="rId12"/>
    <p:sldId id="265" r:id="rId13"/>
    <p:sldId id="266" r:id="rId14"/>
    <p:sldId id="267" r:id="rId15"/>
    <p:sldId id="268" r:id="rId16"/>
    <p:sldId id="269" r:id="rId17"/>
    <p:sldId id="273"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9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8A850E-B26C-4E42-8C7F-73D85BC88CED}"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tr-TR"/>
        </a:p>
      </dgm:t>
    </dgm:pt>
    <dgm:pt modelId="{9FB8E078-E46F-465F-B9E3-1A5E229C8B8C}">
      <dgm:prSet/>
      <dgm:spPr>
        <a:solidFill>
          <a:srgbClr val="FFC000"/>
        </a:solidFill>
      </dgm:spPr>
      <dgm:t>
        <a:bodyPr/>
        <a:lstStyle/>
        <a:p>
          <a:pPr rtl="0"/>
          <a:r>
            <a:rPr lang="tr-TR" dirty="0" err="1" smtClean="0"/>
            <a:t>Çalıştay</a:t>
          </a:r>
          <a:r>
            <a:rPr lang="tr-TR" dirty="0" smtClean="0"/>
            <a:t>, Panel, proje</a:t>
          </a:r>
          <a:endParaRPr lang="tr-TR" dirty="0"/>
        </a:p>
      </dgm:t>
    </dgm:pt>
    <dgm:pt modelId="{A74551BE-C931-4C05-A0A7-F60D498D9001}" type="parTrans" cxnId="{01027352-5445-4BB9-9EB2-4B63A34400BD}">
      <dgm:prSet/>
      <dgm:spPr/>
      <dgm:t>
        <a:bodyPr/>
        <a:lstStyle/>
        <a:p>
          <a:endParaRPr lang="tr-TR"/>
        </a:p>
      </dgm:t>
    </dgm:pt>
    <dgm:pt modelId="{8C9E33CB-05DA-4BAF-9465-5D889FDB8D78}" type="sibTrans" cxnId="{01027352-5445-4BB9-9EB2-4B63A34400BD}">
      <dgm:prSet/>
      <dgm:spPr/>
      <dgm:t>
        <a:bodyPr/>
        <a:lstStyle/>
        <a:p>
          <a:endParaRPr lang="tr-TR"/>
        </a:p>
      </dgm:t>
    </dgm:pt>
    <dgm:pt modelId="{1EBCEF84-3F21-42A5-9570-678868DA2747}">
      <dgm:prSet/>
      <dgm:spPr/>
      <dgm:t>
        <a:bodyPr/>
        <a:lstStyle/>
        <a:p>
          <a:pPr rtl="0"/>
          <a:r>
            <a:rPr lang="tr-TR" dirty="0" smtClean="0"/>
            <a:t>Atölye, Mesleki Öğrenme Toplulukları</a:t>
          </a:r>
          <a:endParaRPr lang="tr-TR" dirty="0"/>
        </a:p>
      </dgm:t>
    </dgm:pt>
    <dgm:pt modelId="{F4998C76-0221-494E-A3B9-73B02B92AE8A}" type="parTrans" cxnId="{E71AABE0-6F35-46E8-BBFB-D450B385F364}">
      <dgm:prSet/>
      <dgm:spPr/>
      <dgm:t>
        <a:bodyPr/>
        <a:lstStyle/>
        <a:p>
          <a:endParaRPr lang="tr-TR"/>
        </a:p>
      </dgm:t>
    </dgm:pt>
    <dgm:pt modelId="{F0B6CCDC-A9AA-4A31-BCAB-6FE6A3AF2025}" type="sibTrans" cxnId="{E71AABE0-6F35-46E8-BBFB-D450B385F364}">
      <dgm:prSet/>
      <dgm:spPr/>
      <dgm:t>
        <a:bodyPr/>
        <a:lstStyle/>
        <a:p>
          <a:endParaRPr lang="tr-TR"/>
        </a:p>
      </dgm:t>
    </dgm:pt>
    <dgm:pt modelId="{F2584ED8-2DD3-46C3-B0FC-3BF1F65D16C4}">
      <dgm:prSet/>
      <dgm:spPr/>
      <dgm:t>
        <a:bodyPr/>
        <a:lstStyle/>
        <a:p>
          <a:pPr rtl="0"/>
          <a:r>
            <a:rPr lang="tr-TR" dirty="0" smtClean="0"/>
            <a:t>Araştırma, Eylem araştırması</a:t>
          </a:r>
          <a:endParaRPr lang="tr-TR" dirty="0"/>
        </a:p>
      </dgm:t>
    </dgm:pt>
    <dgm:pt modelId="{C9B1C7FA-85BA-4559-94BC-F34BDAAAE8E6}" type="parTrans" cxnId="{22F1040C-0747-4990-80CF-AF0930AD2A2C}">
      <dgm:prSet/>
      <dgm:spPr/>
      <dgm:t>
        <a:bodyPr/>
        <a:lstStyle/>
        <a:p>
          <a:endParaRPr lang="tr-TR"/>
        </a:p>
      </dgm:t>
    </dgm:pt>
    <dgm:pt modelId="{C01373DE-9706-41C1-A3D7-AA271EA94898}" type="sibTrans" cxnId="{22F1040C-0747-4990-80CF-AF0930AD2A2C}">
      <dgm:prSet/>
      <dgm:spPr/>
      <dgm:t>
        <a:bodyPr/>
        <a:lstStyle/>
        <a:p>
          <a:endParaRPr lang="tr-TR"/>
        </a:p>
      </dgm:t>
    </dgm:pt>
    <dgm:pt modelId="{558CA5EC-F23A-4993-BB3D-E82686D725C9}">
      <dgm:prSet/>
      <dgm:spPr/>
      <dgm:t>
        <a:bodyPr/>
        <a:lstStyle/>
        <a:p>
          <a:pPr rtl="0"/>
          <a:r>
            <a:rPr lang="tr-TR" smtClean="0"/>
            <a:t>Sosyal geçerlik</a:t>
          </a:r>
          <a:endParaRPr lang="tr-TR"/>
        </a:p>
      </dgm:t>
    </dgm:pt>
    <dgm:pt modelId="{E6CA59AE-BAD7-41C7-9863-78845E359657}" type="parTrans" cxnId="{6CD51C84-F3C2-4F0B-9ED1-5A506CBB1278}">
      <dgm:prSet/>
      <dgm:spPr/>
      <dgm:t>
        <a:bodyPr/>
        <a:lstStyle/>
        <a:p>
          <a:endParaRPr lang="tr-TR"/>
        </a:p>
      </dgm:t>
    </dgm:pt>
    <dgm:pt modelId="{0529F073-E1D8-46D7-83C8-E735429AD9B5}" type="sibTrans" cxnId="{6CD51C84-F3C2-4F0B-9ED1-5A506CBB1278}">
      <dgm:prSet/>
      <dgm:spPr/>
      <dgm:t>
        <a:bodyPr/>
        <a:lstStyle/>
        <a:p>
          <a:endParaRPr lang="tr-TR"/>
        </a:p>
      </dgm:t>
    </dgm:pt>
    <dgm:pt modelId="{1EFE60FB-3B68-44A4-A7AE-F4DAA9623B5B}">
      <dgm:prSet/>
      <dgm:spPr/>
      <dgm:t>
        <a:bodyPr/>
        <a:lstStyle/>
        <a:p>
          <a:pPr rtl="0"/>
          <a:r>
            <a:rPr lang="tr-TR" dirty="0" smtClean="0"/>
            <a:t>Dijital çağ, </a:t>
          </a:r>
        </a:p>
        <a:p>
          <a:pPr rtl="0"/>
          <a:r>
            <a:rPr lang="tr-TR" dirty="0" smtClean="0"/>
            <a:t>2023 Eğitim Vizyonu</a:t>
          </a:r>
          <a:endParaRPr lang="tr-TR" dirty="0"/>
        </a:p>
      </dgm:t>
    </dgm:pt>
    <dgm:pt modelId="{7A1D3D6F-FA57-4D57-BBD3-607C042E3A38}" type="parTrans" cxnId="{8BC9E082-4478-41EF-8AE9-5E2E324024B2}">
      <dgm:prSet/>
      <dgm:spPr/>
      <dgm:t>
        <a:bodyPr/>
        <a:lstStyle/>
        <a:p>
          <a:endParaRPr lang="tr-TR"/>
        </a:p>
      </dgm:t>
    </dgm:pt>
    <dgm:pt modelId="{55AECA72-12E6-4CAD-81F8-67E2B20675FB}" type="sibTrans" cxnId="{8BC9E082-4478-41EF-8AE9-5E2E324024B2}">
      <dgm:prSet/>
      <dgm:spPr/>
      <dgm:t>
        <a:bodyPr/>
        <a:lstStyle/>
        <a:p>
          <a:endParaRPr lang="tr-TR"/>
        </a:p>
      </dgm:t>
    </dgm:pt>
    <dgm:pt modelId="{610EA096-81E9-43C3-B221-CC2351FF8222}">
      <dgm:prSet/>
      <dgm:spPr/>
      <dgm:t>
        <a:bodyPr/>
        <a:lstStyle/>
        <a:p>
          <a:pPr rtl="0"/>
          <a:r>
            <a:rPr lang="tr-TR" smtClean="0"/>
            <a:t>Uygulama kılavuzu</a:t>
          </a:r>
          <a:endParaRPr lang="tr-TR"/>
        </a:p>
      </dgm:t>
    </dgm:pt>
    <dgm:pt modelId="{11FF62B4-F818-42D9-9ACF-4C6F08BA8775}" type="parTrans" cxnId="{121426C2-DB0B-467F-AABE-6CA253237850}">
      <dgm:prSet/>
      <dgm:spPr/>
      <dgm:t>
        <a:bodyPr/>
        <a:lstStyle/>
        <a:p>
          <a:endParaRPr lang="tr-TR"/>
        </a:p>
      </dgm:t>
    </dgm:pt>
    <dgm:pt modelId="{7341D174-73C1-4180-A66E-8E302848C5A6}" type="sibTrans" cxnId="{121426C2-DB0B-467F-AABE-6CA253237850}">
      <dgm:prSet/>
      <dgm:spPr/>
      <dgm:t>
        <a:bodyPr/>
        <a:lstStyle/>
        <a:p>
          <a:endParaRPr lang="tr-TR"/>
        </a:p>
      </dgm:t>
    </dgm:pt>
    <dgm:pt modelId="{A0C80513-3FC9-42B4-97BF-32F9029D7368}">
      <dgm:prSet/>
      <dgm:spPr/>
      <dgm:t>
        <a:bodyPr/>
        <a:lstStyle/>
        <a:p>
          <a:pPr rtl="0"/>
          <a:r>
            <a:rPr lang="tr-TR" dirty="0" smtClean="0"/>
            <a:t>Eğitim Programı, </a:t>
          </a:r>
          <a:r>
            <a:rPr lang="tr-TR" dirty="0" err="1" smtClean="0"/>
            <a:t>Psikoeğitim</a:t>
          </a:r>
          <a:r>
            <a:rPr lang="tr-TR" dirty="0" smtClean="0"/>
            <a:t> Programı</a:t>
          </a:r>
          <a:endParaRPr lang="tr-TR" dirty="0"/>
        </a:p>
      </dgm:t>
    </dgm:pt>
    <dgm:pt modelId="{53697170-8306-4A6B-9568-AD34F8A2856E}" type="parTrans" cxnId="{4DC8A5C5-DB74-4CE7-988D-3E8519C69596}">
      <dgm:prSet/>
      <dgm:spPr/>
      <dgm:t>
        <a:bodyPr/>
        <a:lstStyle/>
        <a:p>
          <a:endParaRPr lang="tr-TR"/>
        </a:p>
      </dgm:t>
    </dgm:pt>
    <dgm:pt modelId="{4036531A-01FC-4E03-8A80-A80A1D9563E1}" type="sibTrans" cxnId="{4DC8A5C5-DB74-4CE7-988D-3E8519C69596}">
      <dgm:prSet/>
      <dgm:spPr/>
      <dgm:t>
        <a:bodyPr/>
        <a:lstStyle/>
        <a:p>
          <a:endParaRPr lang="tr-TR"/>
        </a:p>
      </dgm:t>
    </dgm:pt>
    <dgm:pt modelId="{9A52B695-0E85-495E-AF1A-044662E33A15}" type="pres">
      <dgm:prSet presAssocID="{5B8A850E-B26C-4E42-8C7F-73D85BC88CED}" presName="compositeShape" presStyleCnt="0">
        <dgm:presLayoutVars>
          <dgm:chMax val="7"/>
          <dgm:dir/>
          <dgm:resizeHandles val="exact"/>
        </dgm:presLayoutVars>
      </dgm:prSet>
      <dgm:spPr/>
    </dgm:pt>
    <dgm:pt modelId="{B98F6FAC-01F8-45BE-A78C-CE963BD830CF}" type="pres">
      <dgm:prSet presAssocID="{9FB8E078-E46F-465F-B9E3-1A5E229C8B8C}" presName="circ1" presStyleLbl="vennNode1" presStyleIdx="0" presStyleCnt="7"/>
      <dgm:spPr/>
    </dgm:pt>
    <dgm:pt modelId="{BAB0089E-07E7-41A0-AE45-9AD9E8A901DB}" type="pres">
      <dgm:prSet presAssocID="{9FB8E078-E46F-465F-B9E3-1A5E229C8B8C}" presName="circ1Tx" presStyleLbl="revTx" presStyleIdx="0" presStyleCnt="0">
        <dgm:presLayoutVars>
          <dgm:chMax val="0"/>
          <dgm:chPref val="0"/>
          <dgm:bulletEnabled val="1"/>
        </dgm:presLayoutVars>
      </dgm:prSet>
      <dgm:spPr/>
    </dgm:pt>
    <dgm:pt modelId="{0FCA26EA-7DD0-43B3-80A5-BA95E24BE5A6}" type="pres">
      <dgm:prSet presAssocID="{1EBCEF84-3F21-42A5-9570-678868DA2747}" presName="circ2" presStyleLbl="vennNode1" presStyleIdx="1" presStyleCnt="7"/>
      <dgm:spPr/>
    </dgm:pt>
    <dgm:pt modelId="{56B64C42-3E2C-4F6D-9373-7A0A3001A6FE}" type="pres">
      <dgm:prSet presAssocID="{1EBCEF84-3F21-42A5-9570-678868DA2747}" presName="circ2Tx" presStyleLbl="revTx" presStyleIdx="0" presStyleCnt="0">
        <dgm:presLayoutVars>
          <dgm:chMax val="0"/>
          <dgm:chPref val="0"/>
          <dgm:bulletEnabled val="1"/>
        </dgm:presLayoutVars>
      </dgm:prSet>
      <dgm:spPr/>
      <dgm:t>
        <a:bodyPr/>
        <a:lstStyle/>
        <a:p>
          <a:endParaRPr lang="tr-TR"/>
        </a:p>
      </dgm:t>
    </dgm:pt>
    <dgm:pt modelId="{3BE6D50E-6FD0-4554-A00B-EF5C7EBFB335}" type="pres">
      <dgm:prSet presAssocID="{F2584ED8-2DD3-46C3-B0FC-3BF1F65D16C4}" presName="circ3" presStyleLbl="vennNode1" presStyleIdx="2" presStyleCnt="7"/>
      <dgm:spPr/>
    </dgm:pt>
    <dgm:pt modelId="{96A87BFE-94B0-4F36-B82B-9E272990F640}" type="pres">
      <dgm:prSet presAssocID="{F2584ED8-2DD3-46C3-B0FC-3BF1F65D16C4}" presName="circ3Tx" presStyleLbl="revTx" presStyleIdx="0" presStyleCnt="0">
        <dgm:presLayoutVars>
          <dgm:chMax val="0"/>
          <dgm:chPref val="0"/>
          <dgm:bulletEnabled val="1"/>
        </dgm:presLayoutVars>
      </dgm:prSet>
      <dgm:spPr/>
    </dgm:pt>
    <dgm:pt modelId="{EA0A3395-6808-4126-BD0C-FC20A5A27536}" type="pres">
      <dgm:prSet presAssocID="{558CA5EC-F23A-4993-BB3D-E82686D725C9}" presName="circ4" presStyleLbl="vennNode1" presStyleIdx="3" presStyleCnt="7"/>
      <dgm:spPr/>
    </dgm:pt>
    <dgm:pt modelId="{51518100-7FC9-4AF9-9B35-DD9EA5ACD3DC}" type="pres">
      <dgm:prSet presAssocID="{558CA5EC-F23A-4993-BB3D-E82686D725C9}" presName="circ4Tx" presStyleLbl="revTx" presStyleIdx="0" presStyleCnt="0">
        <dgm:presLayoutVars>
          <dgm:chMax val="0"/>
          <dgm:chPref val="0"/>
          <dgm:bulletEnabled val="1"/>
        </dgm:presLayoutVars>
      </dgm:prSet>
      <dgm:spPr/>
    </dgm:pt>
    <dgm:pt modelId="{B0A1B26B-1D72-4F85-AAC0-DAF8DB51CFB9}" type="pres">
      <dgm:prSet presAssocID="{1EFE60FB-3B68-44A4-A7AE-F4DAA9623B5B}" presName="circ5" presStyleLbl="vennNode1" presStyleIdx="4" presStyleCnt="7"/>
      <dgm:spPr/>
    </dgm:pt>
    <dgm:pt modelId="{51BDF488-B536-4715-9E12-2C9C15647561}" type="pres">
      <dgm:prSet presAssocID="{1EFE60FB-3B68-44A4-A7AE-F4DAA9623B5B}" presName="circ5Tx" presStyleLbl="revTx" presStyleIdx="0" presStyleCnt="0">
        <dgm:presLayoutVars>
          <dgm:chMax val="0"/>
          <dgm:chPref val="0"/>
          <dgm:bulletEnabled val="1"/>
        </dgm:presLayoutVars>
      </dgm:prSet>
      <dgm:spPr/>
      <dgm:t>
        <a:bodyPr/>
        <a:lstStyle/>
        <a:p>
          <a:endParaRPr lang="tr-TR"/>
        </a:p>
      </dgm:t>
    </dgm:pt>
    <dgm:pt modelId="{B6F022ED-CC42-4417-A759-C3ECA1038546}" type="pres">
      <dgm:prSet presAssocID="{610EA096-81E9-43C3-B221-CC2351FF8222}" presName="circ6" presStyleLbl="vennNode1" presStyleIdx="5" presStyleCnt="7"/>
      <dgm:spPr/>
    </dgm:pt>
    <dgm:pt modelId="{E71F7793-F63C-4632-9474-09B5A12AB7EE}" type="pres">
      <dgm:prSet presAssocID="{610EA096-81E9-43C3-B221-CC2351FF8222}" presName="circ6Tx" presStyleLbl="revTx" presStyleIdx="0" presStyleCnt="0">
        <dgm:presLayoutVars>
          <dgm:chMax val="0"/>
          <dgm:chPref val="0"/>
          <dgm:bulletEnabled val="1"/>
        </dgm:presLayoutVars>
      </dgm:prSet>
      <dgm:spPr/>
    </dgm:pt>
    <dgm:pt modelId="{1B773124-FE0A-4544-A3D8-8163F5DF1118}" type="pres">
      <dgm:prSet presAssocID="{A0C80513-3FC9-42B4-97BF-32F9029D7368}" presName="circ7" presStyleLbl="vennNode1" presStyleIdx="6" presStyleCnt="7"/>
      <dgm:spPr/>
    </dgm:pt>
    <dgm:pt modelId="{49175BBE-743D-4A59-973C-5C63ED09B530}" type="pres">
      <dgm:prSet presAssocID="{A0C80513-3FC9-42B4-97BF-32F9029D7368}" presName="circ7Tx" presStyleLbl="revTx" presStyleIdx="0" presStyleCnt="0">
        <dgm:presLayoutVars>
          <dgm:chMax val="0"/>
          <dgm:chPref val="0"/>
          <dgm:bulletEnabled val="1"/>
        </dgm:presLayoutVars>
      </dgm:prSet>
      <dgm:spPr/>
    </dgm:pt>
  </dgm:ptLst>
  <dgm:cxnLst>
    <dgm:cxn modelId="{25693D87-CCB5-49AE-B5D6-87C60E108A65}" type="presOf" srcId="{9FB8E078-E46F-465F-B9E3-1A5E229C8B8C}" destId="{BAB0089E-07E7-41A0-AE45-9AD9E8A901DB}" srcOrd="0" destOrd="0" presId="urn:microsoft.com/office/officeart/2005/8/layout/venn1"/>
    <dgm:cxn modelId="{22F1040C-0747-4990-80CF-AF0930AD2A2C}" srcId="{5B8A850E-B26C-4E42-8C7F-73D85BC88CED}" destId="{F2584ED8-2DD3-46C3-B0FC-3BF1F65D16C4}" srcOrd="2" destOrd="0" parTransId="{C9B1C7FA-85BA-4559-94BC-F34BDAAAE8E6}" sibTransId="{C01373DE-9706-41C1-A3D7-AA271EA94898}"/>
    <dgm:cxn modelId="{4DC8A5C5-DB74-4CE7-988D-3E8519C69596}" srcId="{5B8A850E-B26C-4E42-8C7F-73D85BC88CED}" destId="{A0C80513-3FC9-42B4-97BF-32F9029D7368}" srcOrd="6" destOrd="0" parTransId="{53697170-8306-4A6B-9568-AD34F8A2856E}" sibTransId="{4036531A-01FC-4E03-8A80-A80A1D9563E1}"/>
    <dgm:cxn modelId="{121426C2-DB0B-467F-AABE-6CA253237850}" srcId="{5B8A850E-B26C-4E42-8C7F-73D85BC88CED}" destId="{610EA096-81E9-43C3-B221-CC2351FF8222}" srcOrd="5" destOrd="0" parTransId="{11FF62B4-F818-42D9-9ACF-4C6F08BA8775}" sibTransId="{7341D174-73C1-4180-A66E-8E302848C5A6}"/>
    <dgm:cxn modelId="{738911FC-CA90-47DC-8ADB-7AC6DDC20FBE}" type="presOf" srcId="{F2584ED8-2DD3-46C3-B0FC-3BF1F65D16C4}" destId="{96A87BFE-94B0-4F36-B82B-9E272990F640}" srcOrd="0" destOrd="0" presId="urn:microsoft.com/office/officeart/2005/8/layout/venn1"/>
    <dgm:cxn modelId="{8BC9E082-4478-41EF-8AE9-5E2E324024B2}" srcId="{5B8A850E-B26C-4E42-8C7F-73D85BC88CED}" destId="{1EFE60FB-3B68-44A4-A7AE-F4DAA9623B5B}" srcOrd="4" destOrd="0" parTransId="{7A1D3D6F-FA57-4D57-BBD3-607C042E3A38}" sibTransId="{55AECA72-12E6-4CAD-81F8-67E2B20675FB}"/>
    <dgm:cxn modelId="{6CD51C84-F3C2-4F0B-9ED1-5A506CBB1278}" srcId="{5B8A850E-B26C-4E42-8C7F-73D85BC88CED}" destId="{558CA5EC-F23A-4993-BB3D-E82686D725C9}" srcOrd="3" destOrd="0" parTransId="{E6CA59AE-BAD7-41C7-9863-78845E359657}" sibTransId="{0529F073-E1D8-46D7-83C8-E735429AD9B5}"/>
    <dgm:cxn modelId="{ACF0532C-F47C-4C5C-8363-77BED286025C}" type="presOf" srcId="{A0C80513-3FC9-42B4-97BF-32F9029D7368}" destId="{49175BBE-743D-4A59-973C-5C63ED09B530}" srcOrd="0" destOrd="0" presId="urn:microsoft.com/office/officeart/2005/8/layout/venn1"/>
    <dgm:cxn modelId="{01027352-5445-4BB9-9EB2-4B63A34400BD}" srcId="{5B8A850E-B26C-4E42-8C7F-73D85BC88CED}" destId="{9FB8E078-E46F-465F-B9E3-1A5E229C8B8C}" srcOrd="0" destOrd="0" parTransId="{A74551BE-C931-4C05-A0A7-F60D498D9001}" sibTransId="{8C9E33CB-05DA-4BAF-9465-5D889FDB8D78}"/>
    <dgm:cxn modelId="{63CA6D0B-FA17-4EAA-8086-F7A1E76FD41A}" type="presOf" srcId="{610EA096-81E9-43C3-B221-CC2351FF8222}" destId="{E71F7793-F63C-4632-9474-09B5A12AB7EE}" srcOrd="0" destOrd="0" presId="urn:microsoft.com/office/officeart/2005/8/layout/venn1"/>
    <dgm:cxn modelId="{D814C2FF-B04E-4B3B-892A-EEB031C939C2}" type="presOf" srcId="{5B8A850E-B26C-4E42-8C7F-73D85BC88CED}" destId="{9A52B695-0E85-495E-AF1A-044662E33A15}" srcOrd="0" destOrd="0" presId="urn:microsoft.com/office/officeart/2005/8/layout/venn1"/>
    <dgm:cxn modelId="{9C1C3E7D-9592-44AD-9105-6D3EAB1E4439}" type="presOf" srcId="{558CA5EC-F23A-4993-BB3D-E82686D725C9}" destId="{51518100-7FC9-4AF9-9B35-DD9EA5ACD3DC}" srcOrd="0" destOrd="0" presId="urn:microsoft.com/office/officeart/2005/8/layout/venn1"/>
    <dgm:cxn modelId="{53465EAA-3885-4983-9926-895664F1A07F}" type="presOf" srcId="{1EBCEF84-3F21-42A5-9570-678868DA2747}" destId="{56B64C42-3E2C-4F6D-9373-7A0A3001A6FE}" srcOrd="0" destOrd="0" presId="urn:microsoft.com/office/officeart/2005/8/layout/venn1"/>
    <dgm:cxn modelId="{E71AABE0-6F35-46E8-BBFB-D450B385F364}" srcId="{5B8A850E-B26C-4E42-8C7F-73D85BC88CED}" destId="{1EBCEF84-3F21-42A5-9570-678868DA2747}" srcOrd="1" destOrd="0" parTransId="{F4998C76-0221-494E-A3B9-73B02B92AE8A}" sibTransId="{F0B6CCDC-A9AA-4A31-BCAB-6FE6A3AF2025}"/>
    <dgm:cxn modelId="{B5C19363-8CC6-408D-8E3B-791C0BB24780}" type="presOf" srcId="{1EFE60FB-3B68-44A4-A7AE-F4DAA9623B5B}" destId="{51BDF488-B536-4715-9E12-2C9C15647561}" srcOrd="0" destOrd="0" presId="urn:microsoft.com/office/officeart/2005/8/layout/venn1"/>
    <dgm:cxn modelId="{548FD151-3222-4708-AA4C-B98BB7A653BB}" type="presParOf" srcId="{9A52B695-0E85-495E-AF1A-044662E33A15}" destId="{B98F6FAC-01F8-45BE-A78C-CE963BD830CF}" srcOrd="0" destOrd="0" presId="urn:microsoft.com/office/officeart/2005/8/layout/venn1"/>
    <dgm:cxn modelId="{28C02AD1-F474-4537-9242-486EDDD55BDE}" type="presParOf" srcId="{9A52B695-0E85-495E-AF1A-044662E33A15}" destId="{BAB0089E-07E7-41A0-AE45-9AD9E8A901DB}" srcOrd="1" destOrd="0" presId="urn:microsoft.com/office/officeart/2005/8/layout/venn1"/>
    <dgm:cxn modelId="{8025CCE4-AC37-43C5-A6F4-2AC1411FAD9E}" type="presParOf" srcId="{9A52B695-0E85-495E-AF1A-044662E33A15}" destId="{0FCA26EA-7DD0-43B3-80A5-BA95E24BE5A6}" srcOrd="2" destOrd="0" presId="urn:microsoft.com/office/officeart/2005/8/layout/venn1"/>
    <dgm:cxn modelId="{2F3EAA61-C89F-4813-B6B4-7D74B654D545}" type="presParOf" srcId="{9A52B695-0E85-495E-AF1A-044662E33A15}" destId="{56B64C42-3E2C-4F6D-9373-7A0A3001A6FE}" srcOrd="3" destOrd="0" presId="urn:microsoft.com/office/officeart/2005/8/layout/venn1"/>
    <dgm:cxn modelId="{CBDB5DC8-7474-47DB-BA0A-2CB490FFF45D}" type="presParOf" srcId="{9A52B695-0E85-495E-AF1A-044662E33A15}" destId="{3BE6D50E-6FD0-4554-A00B-EF5C7EBFB335}" srcOrd="4" destOrd="0" presId="urn:microsoft.com/office/officeart/2005/8/layout/venn1"/>
    <dgm:cxn modelId="{C7675F9F-9BE7-44D8-AD24-F1FF60247DDD}" type="presParOf" srcId="{9A52B695-0E85-495E-AF1A-044662E33A15}" destId="{96A87BFE-94B0-4F36-B82B-9E272990F640}" srcOrd="5" destOrd="0" presId="urn:microsoft.com/office/officeart/2005/8/layout/venn1"/>
    <dgm:cxn modelId="{2DEC2127-2C3C-4DDA-B0A3-139373E79C5C}" type="presParOf" srcId="{9A52B695-0E85-495E-AF1A-044662E33A15}" destId="{EA0A3395-6808-4126-BD0C-FC20A5A27536}" srcOrd="6" destOrd="0" presId="urn:microsoft.com/office/officeart/2005/8/layout/venn1"/>
    <dgm:cxn modelId="{CFAC7E33-C3F9-4A74-A10E-BF2DD68DE86F}" type="presParOf" srcId="{9A52B695-0E85-495E-AF1A-044662E33A15}" destId="{51518100-7FC9-4AF9-9B35-DD9EA5ACD3DC}" srcOrd="7" destOrd="0" presId="urn:microsoft.com/office/officeart/2005/8/layout/venn1"/>
    <dgm:cxn modelId="{5E6FCAE2-9EDE-462D-A7C1-D385DF417C62}" type="presParOf" srcId="{9A52B695-0E85-495E-AF1A-044662E33A15}" destId="{B0A1B26B-1D72-4F85-AAC0-DAF8DB51CFB9}" srcOrd="8" destOrd="0" presId="urn:microsoft.com/office/officeart/2005/8/layout/venn1"/>
    <dgm:cxn modelId="{12AB0E98-880C-4DD8-965D-123B91DD9A35}" type="presParOf" srcId="{9A52B695-0E85-495E-AF1A-044662E33A15}" destId="{51BDF488-B536-4715-9E12-2C9C15647561}" srcOrd="9" destOrd="0" presId="urn:microsoft.com/office/officeart/2005/8/layout/venn1"/>
    <dgm:cxn modelId="{CC61967D-62E1-471E-82AC-980DA5309842}" type="presParOf" srcId="{9A52B695-0E85-495E-AF1A-044662E33A15}" destId="{B6F022ED-CC42-4417-A759-C3ECA1038546}" srcOrd="10" destOrd="0" presId="urn:microsoft.com/office/officeart/2005/8/layout/venn1"/>
    <dgm:cxn modelId="{FFAD8CC9-5401-40BD-873E-B338A4ED0038}" type="presParOf" srcId="{9A52B695-0E85-495E-AF1A-044662E33A15}" destId="{E71F7793-F63C-4632-9474-09B5A12AB7EE}" srcOrd="11" destOrd="0" presId="urn:microsoft.com/office/officeart/2005/8/layout/venn1"/>
    <dgm:cxn modelId="{503474C3-C474-4427-98EC-B81ED86B5261}" type="presParOf" srcId="{9A52B695-0E85-495E-AF1A-044662E33A15}" destId="{1B773124-FE0A-4544-A3D8-8163F5DF1118}" srcOrd="12" destOrd="0" presId="urn:microsoft.com/office/officeart/2005/8/layout/venn1"/>
    <dgm:cxn modelId="{69A120CE-3E71-43AB-BC47-F5D43582E3A0}" type="presParOf" srcId="{9A52B695-0E85-495E-AF1A-044662E33A15}" destId="{49175BBE-743D-4A59-973C-5C63ED09B530}" srcOrd="13" destOrd="0" presId="urn:microsoft.com/office/officeart/2005/8/layout/venn1"/>
  </dgm:cxnLst>
  <dgm:bg>
    <a:solidFill>
      <a:srgbClr val="FFFF00"/>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047A734-81DE-4A69-92BC-3B63C99A4F4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E830F20A-D8EE-4A79-BF09-9FDFE2DB9D21}">
      <dgm:prSet/>
      <dgm:spPr>
        <a:solidFill>
          <a:srgbClr val="FFFF00"/>
        </a:solidFill>
      </dgm:spPr>
      <dgm:t>
        <a:bodyPr/>
        <a:lstStyle/>
        <a:p>
          <a:pPr rtl="0"/>
          <a:r>
            <a:rPr lang="tr-TR" dirty="0" smtClean="0">
              <a:solidFill>
                <a:schemeClr val="tx1"/>
              </a:solidFill>
            </a:rPr>
            <a:t>Araştırma konusu ve yöntemleri hakkında kurum içi öğrenme</a:t>
          </a:r>
          <a:endParaRPr lang="tr-TR" dirty="0">
            <a:solidFill>
              <a:schemeClr val="tx1"/>
            </a:solidFill>
          </a:endParaRPr>
        </a:p>
      </dgm:t>
    </dgm:pt>
    <dgm:pt modelId="{3B8B7051-B110-4A8B-931D-40B74CECF6C5}" type="parTrans" cxnId="{6EB9D406-2628-4F1B-820B-DFB9DCCE212A}">
      <dgm:prSet/>
      <dgm:spPr/>
      <dgm:t>
        <a:bodyPr/>
        <a:lstStyle/>
        <a:p>
          <a:endParaRPr lang="tr-TR"/>
        </a:p>
      </dgm:t>
    </dgm:pt>
    <dgm:pt modelId="{C2941A8C-7C22-4DF1-A918-AB11EB265486}" type="sibTrans" cxnId="{6EB9D406-2628-4F1B-820B-DFB9DCCE212A}">
      <dgm:prSet/>
      <dgm:spPr/>
      <dgm:t>
        <a:bodyPr/>
        <a:lstStyle/>
        <a:p>
          <a:endParaRPr lang="tr-TR"/>
        </a:p>
      </dgm:t>
    </dgm:pt>
    <dgm:pt modelId="{4633DE1E-7879-42E3-9BC9-6445D605A4D5}">
      <dgm:prSet/>
      <dgm:spPr>
        <a:solidFill>
          <a:srgbClr val="FFFF00"/>
        </a:solidFill>
      </dgm:spPr>
      <dgm:t>
        <a:bodyPr/>
        <a:lstStyle/>
        <a:p>
          <a:pPr rtl="0"/>
          <a:r>
            <a:rPr lang="tr-TR" dirty="0" smtClean="0">
              <a:solidFill>
                <a:schemeClr val="tx1"/>
              </a:solidFill>
            </a:rPr>
            <a:t>Model araştırmaları inceleme</a:t>
          </a:r>
          <a:endParaRPr lang="tr-TR" dirty="0">
            <a:solidFill>
              <a:schemeClr val="tx1"/>
            </a:solidFill>
          </a:endParaRPr>
        </a:p>
      </dgm:t>
    </dgm:pt>
    <dgm:pt modelId="{DEC4D4D9-665A-4462-8E37-EBB5B23B8446}" type="parTrans" cxnId="{567EE9F5-6508-495D-8239-504BCEE6283D}">
      <dgm:prSet/>
      <dgm:spPr/>
      <dgm:t>
        <a:bodyPr/>
        <a:lstStyle/>
        <a:p>
          <a:endParaRPr lang="tr-TR"/>
        </a:p>
      </dgm:t>
    </dgm:pt>
    <dgm:pt modelId="{8E689A88-AF88-4ECC-8E14-E6A3B0FA84F1}" type="sibTrans" cxnId="{567EE9F5-6508-495D-8239-504BCEE6283D}">
      <dgm:prSet/>
      <dgm:spPr/>
      <dgm:t>
        <a:bodyPr/>
        <a:lstStyle/>
        <a:p>
          <a:endParaRPr lang="tr-TR"/>
        </a:p>
      </dgm:t>
    </dgm:pt>
    <dgm:pt modelId="{74AF43F2-EE60-4467-AD6A-219BFEA8B309}">
      <dgm:prSet/>
      <dgm:spPr>
        <a:solidFill>
          <a:srgbClr val="FFFF00"/>
        </a:solidFill>
      </dgm:spPr>
      <dgm:t>
        <a:bodyPr/>
        <a:lstStyle/>
        <a:p>
          <a:pPr rtl="0"/>
          <a:r>
            <a:rPr lang="tr-TR" dirty="0" smtClean="0">
              <a:solidFill>
                <a:schemeClr val="tx1"/>
              </a:solidFill>
            </a:rPr>
            <a:t>Literatür incelemesi</a:t>
          </a:r>
          <a:endParaRPr lang="tr-TR" dirty="0">
            <a:solidFill>
              <a:schemeClr val="tx1"/>
            </a:solidFill>
          </a:endParaRPr>
        </a:p>
      </dgm:t>
    </dgm:pt>
    <dgm:pt modelId="{4B61501F-9C85-41E1-BF63-52701314DE35}" type="parTrans" cxnId="{A78AEBF6-5B72-492D-A175-BB778B523ECA}">
      <dgm:prSet/>
      <dgm:spPr/>
      <dgm:t>
        <a:bodyPr/>
        <a:lstStyle/>
        <a:p>
          <a:endParaRPr lang="tr-TR"/>
        </a:p>
      </dgm:t>
    </dgm:pt>
    <dgm:pt modelId="{EDE6C7CF-DB42-41CB-B229-9E2214E43D06}" type="sibTrans" cxnId="{A78AEBF6-5B72-492D-A175-BB778B523ECA}">
      <dgm:prSet/>
      <dgm:spPr/>
      <dgm:t>
        <a:bodyPr/>
        <a:lstStyle/>
        <a:p>
          <a:endParaRPr lang="tr-TR"/>
        </a:p>
      </dgm:t>
    </dgm:pt>
    <dgm:pt modelId="{2320052D-7555-4465-89CA-8A2BBAB20C70}">
      <dgm:prSet/>
      <dgm:spPr>
        <a:solidFill>
          <a:srgbClr val="FFFF00"/>
        </a:solidFill>
      </dgm:spPr>
      <dgm:t>
        <a:bodyPr/>
        <a:lstStyle/>
        <a:p>
          <a:pPr rtl="0"/>
          <a:r>
            <a:rPr lang="tr-TR" dirty="0" smtClean="0">
              <a:solidFill>
                <a:schemeClr val="tx1"/>
              </a:solidFill>
            </a:rPr>
            <a:t>Araştırma araç ve yöntemleri ile ilgili uzman ve akademisyen görüşü alma</a:t>
          </a:r>
          <a:endParaRPr lang="tr-TR" dirty="0">
            <a:solidFill>
              <a:schemeClr val="tx1"/>
            </a:solidFill>
          </a:endParaRPr>
        </a:p>
      </dgm:t>
    </dgm:pt>
    <dgm:pt modelId="{5AE75A6A-EDBC-4D5E-BA93-A8E0EBD18810}" type="parTrans" cxnId="{727AF258-5161-4781-8259-A6FF5053913A}">
      <dgm:prSet/>
      <dgm:spPr/>
      <dgm:t>
        <a:bodyPr/>
        <a:lstStyle/>
        <a:p>
          <a:endParaRPr lang="tr-TR"/>
        </a:p>
      </dgm:t>
    </dgm:pt>
    <dgm:pt modelId="{399D7418-3FC0-4878-995E-41D10D5BD088}" type="sibTrans" cxnId="{727AF258-5161-4781-8259-A6FF5053913A}">
      <dgm:prSet/>
      <dgm:spPr/>
      <dgm:t>
        <a:bodyPr/>
        <a:lstStyle/>
        <a:p>
          <a:endParaRPr lang="tr-TR"/>
        </a:p>
      </dgm:t>
    </dgm:pt>
    <dgm:pt modelId="{44FC2EA7-50B2-46C1-8C36-50773ACAAA4A}">
      <dgm:prSet/>
      <dgm:spPr>
        <a:solidFill>
          <a:srgbClr val="FFFF00"/>
        </a:solidFill>
      </dgm:spPr>
      <dgm:t>
        <a:bodyPr/>
        <a:lstStyle/>
        <a:p>
          <a:pPr rtl="0"/>
          <a:r>
            <a:rPr lang="tr-TR" dirty="0" err="1" smtClean="0">
              <a:solidFill>
                <a:schemeClr val="tx1"/>
              </a:solidFill>
            </a:rPr>
            <a:t>Bildirileştirme</a:t>
          </a:r>
          <a:r>
            <a:rPr lang="tr-TR" dirty="0" smtClean="0">
              <a:solidFill>
                <a:schemeClr val="tx1"/>
              </a:solidFill>
            </a:rPr>
            <a:t> veya </a:t>
          </a:r>
          <a:r>
            <a:rPr lang="tr-TR" dirty="0" err="1" smtClean="0">
              <a:solidFill>
                <a:schemeClr val="tx1"/>
              </a:solidFill>
            </a:rPr>
            <a:t>makaleleştirme</a:t>
          </a:r>
          <a:endParaRPr lang="tr-TR" dirty="0">
            <a:solidFill>
              <a:schemeClr val="tx1"/>
            </a:solidFill>
          </a:endParaRPr>
        </a:p>
      </dgm:t>
    </dgm:pt>
    <dgm:pt modelId="{A11AAF46-61EA-4143-BD82-04AEB86F210F}" type="parTrans" cxnId="{E7B82F35-5FF9-472D-9C38-8249C90ADA4D}">
      <dgm:prSet/>
      <dgm:spPr/>
      <dgm:t>
        <a:bodyPr/>
        <a:lstStyle/>
        <a:p>
          <a:endParaRPr lang="tr-TR"/>
        </a:p>
      </dgm:t>
    </dgm:pt>
    <dgm:pt modelId="{69617EEC-E31D-4656-9A11-B9EE98C08BCF}" type="sibTrans" cxnId="{E7B82F35-5FF9-472D-9C38-8249C90ADA4D}">
      <dgm:prSet/>
      <dgm:spPr/>
      <dgm:t>
        <a:bodyPr/>
        <a:lstStyle/>
        <a:p>
          <a:endParaRPr lang="tr-TR"/>
        </a:p>
      </dgm:t>
    </dgm:pt>
    <dgm:pt modelId="{91D96100-67E6-4991-A45F-23B76234502B}">
      <dgm:prSet/>
      <dgm:spPr>
        <a:solidFill>
          <a:srgbClr val="FFFF00"/>
        </a:solidFill>
      </dgm:spPr>
      <dgm:t>
        <a:bodyPr/>
        <a:lstStyle/>
        <a:p>
          <a:pPr rtl="0"/>
          <a:r>
            <a:rPr lang="tr-TR" dirty="0" smtClean="0">
              <a:solidFill>
                <a:schemeClr val="tx1"/>
              </a:solidFill>
            </a:rPr>
            <a:t>Yayınlama ve paydaşlarla paylaşma</a:t>
          </a:r>
          <a:endParaRPr lang="tr-TR" dirty="0">
            <a:solidFill>
              <a:schemeClr val="tx1"/>
            </a:solidFill>
          </a:endParaRPr>
        </a:p>
      </dgm:t>
    </dgm:pt>
    <dgm:pt modelId="{0FCE1719-4838-41D2-B5D8-2E1CA1B0DDD1}" type="parTrans" cxnId="{5285B28D-BE67-49DD-8958-05B7DC0CE04C}">
      <dgm:prSet/>
      <dgm:spPr/>
      <dgm:t>
        <a:bodyPr/>
        <a:lstStyle/>
        <a:p>
          <a:endParaRPr lang="tr-TR"/>
        </a:p>
      </dgm:t>
    </dgm:pt>
    <dgm:pt modelId="{C9EC7ED3-C13C-4CFB-AD91-B844B42B7F28}" type="sibTrans" cxnId="{5285B28D-BE67-49DD-8958-05B7DC0CE04C}">
      <dgm:prSet/>
      <dgm:spPr/>
      <dgm:t>
        <a:bodyPr/>
        <a:lstStyle/>
        <a:p>
          <a:endParaRPr lang="tr-TR"/>
        </a:p>
      </dgm:t>
    </dgm:pt>
    <dgm:pt modelId="{4F0D0800-D743-4B54-A8C2-53F8F1D0E33F}" type="pres">
      <dgm:prSet presAssocID="{7047A734-81DE-4A69-92BC-3B63C99A4F46}" presName="linear" presStyleCnt="0">
        <dgm:presLayoutVars>
          <dgm:animLvl val="lvl"/>
          <dgm:resizeHandles val="exact"/>
        </dgm:presLayoutVars>
      </dgm:prSet>
      <dgm:spPr/>
    </dgm:pt>
    <dgm:pt modelId="{80EC0927-C2D2-4FA1-994D-A2128DC54A9B}" type="pres">
      <dgm:prSet presAssocID="{E830F20A-D8EE-4A79-BF09-9FDFE2DB9D21}" presName="parentText" presStyleLbl="node1" presStyleIdx="0" presStyleCnt="6">
        <dgm:presLayoutVars>
          <dgm:chMax val="0"/>
          <dgm:bulletEnabled val="1"/>
        </dgm:presLayoutVars>
      </dgm:prSet>
      <dgm:spPr/>
    </dgm:pt>
    <dgm:pt modelId="{005F81CA-8148-41B3-9047-32F0272AB2D5}" type="pres">
      <dgm:prSet presAssocID="{C2941A8C-7C22-4DF1-A918-AB11EB265486}" presName="spacer" presStyleCnt="0"/>
      <dgm:spPr/>
    </dgm:pt>
    <dgm:pt modelId="{1B8B9F3A-B747-44EF-8031-77743CBF9EE6}" type="pres">
      <dgm:prSet presAssocID="{4633DE1E-7879-42E3-9BC9-6445D605A4D5}" presName="parentText" presStyleLbl="node1" presStyleIdx="1" presStyleCnt="6" custLinFactY="94770" custLinFactNeighborX="-25" custLinFactNeighborY="100000">
        <dgm:presLayoutVars>
          <dgm:chMax val="0"/>
          <dgm:bulletEnabled val="1"/>
        </dgm:presLayoutVars>
      </dgm:prSet>
      <dgm:spPr/>
    </dgm:pt>
    <dgm:pt modelId="{2FE9275F-612F-40C9-A09A-3BDB4B1A8EF9}" type="pres">
      <dgm:prSet presAssocID="{8E689A88-AF88-4ECC-8E14-E6A3B0FA84F1}" presName="spacer" presStyleCnt="0"/>
      <dgm:spPr/>
    </dgm:pt>
    <dgm:pt modelId="{A7EFD99A-B293-4807-A94C-22A97BC26901}" type="pres">
      <dgm:prSet presAssocID="{74AF43F2-EE60-4467-AD6A-219BFEA8B309}" presName="parentText" presStyleLbl="node1" presStyleIdx="2" presStyleCnt="6" custLinFactY="-100000" custLinFactNeighborX="-25" custLinFactNeighborY="-191164">
        <dgm:presLayoutVars>
          <dgm:chMax val="0"/>
          <dgm:bulletEnabled val="1"/>
        </dgm:presLayoutVars>
      </dgm:prSet>
      <dgm:spPr/>
    </dgm:pt>
    <dgm:pt modelId="{7CEE11B6-4BD4-45BE-AFCE-C8137E671BE7}" type="pres">
      <dgm:prSet presAssocID="{EDE6C7CF-DB42-41CB-B229-9E2214E43D06}" presName="spacer" presStyleCnt="0"/>
      <dgm:spPr/>
    </dgm:pt>
    <dgm:pt modelId="{18FBE2AA-22D5-44D4-A951-5819D36193C1}" type="pres">
      <dgm:prSet presAssocID="{2320052D-7555-4465-89CA-8A2BBAB20C70}" presName="parentText" presStyleLbl="node1" presStyleIdx="3" presStyleCnt="6">
        <dgm:presLayoutVars>
          <dgm:chMax val="0"/>
          <dgm:bulletEnabled val="1"/>
        </dgm:presLayoutVars>
      </dgm:prSet>
      <dgm:spPr/>
    </dgm:pt>
    <dgm:pt modelId="{99D6C52F-CC7C-4387-B937-C8930FC86AC8}" type="pres">
      <dgm:prSet presAssocID="{399D7418-3FC0-4878-995E-41D10D5BD088}" presName="spacer" presStyleCnt="0"/>
      <dgm:spPr/>
    </dgm:pt>
    <dgm:pt modelId="{01A27F3D-66EC-4148-8CE4-2278637A1B30}" type="pres">
      <dgm:prSet presAssocID="{44FC2EA7-50B2-46C1-8C36-50773ACAAA4A}" presName="parentText" presStyleLbl="node1" presStyleIdx="4" presStyleCnt="6">
        <dgm:presLayoutVars>
          <dgm:chMax val="0"/>
          <dgm:bulletEnabled val="1"/>
        </dgm:presLayoutVars>
      </dgm:prSet>
      <dgm:spPr/>
    </dgm:pt>
    <dgm:pt modelId="{93A0E50A-35EC-402D-9929-9D6B93BCBCDC}" type="pres">
      <dgm:prSet presAssocID="{69617EEC-E31D-4656-9A11-B9EE98C08BCF}" presName="spacer" presStyleCnt="0"/>
      <dgm:spPr/>
    </dgm:pt>
    <dgm:pt modelId="{8A0567C6-BA2F-4FB9-894C-74674C463CE6}" type="pres">
      <dgm:prSet presAssocID="{91D96100-67E6-4991-A45F-23B76234502B}" presName="parentText" presStyleLbl="node1" presStyleIdx="5" presStyleCnt="6">
        <dgm:presLayoutVars>
          <dgm:chMax val="0"/>
          <dgm:bulletEnabled val="1"/>
        </dgm:presLayoutVars>
      </dgm:prSet>
      <dgm:spPr/>
    </dgm:pt>
  </dgm:ptLst>
  <dgm:cxnLst>
    <dgm:cxn modelId="{6EB9D406-2628-4F1B-820B-DFB9DCCE212A}" srcId="{7047A734-81DE-4A69-92BC-3B63C99A4F46}" destId="{E830F20A-D8EE-4A79-BF09-9FDFE2DB9D21}" srcOrd="0" destOrd="0" parTransId="{3B8B7051-B110-4A8B-931D-40B74CECF6C5}" sibTransId="{C2941A8C-7C22-4DF1-A918-AB11EB265486}"/>
    <dgm:cxn modelId="{5285B28D-BE67-49DD-8958-05B7DC0CE04C}" srcId="{7047A734-81DE-4A69-92BC-3B63C99A4F46}" destId="{91D96100-67E6-4991-A45F-23B76234502B}" srcOrd="5" destOrd="0" parTransId="{0FCE1719-4838-41D2-B5D8-2E1CA1B0DDD1}" sibTransId="{C9EC7ED3-C13C-4CFB-AD91-B844B42B7F28}"/>
    <dgm:cxn modelId="{82DB94FB-8CA8-46B9-814D-013913AFBB05}" type="presOf" srcId="{7047A734-81DE-4A69-92BC-3B63C99A4F46}" destId="{4F0D0800-D743-4B54-A8C2-53F8F1D0E33F}" srcOrd="0" destOrd="0" presId="urn:microsoft.com/office/officeart/2005/8/layout/vList2"/>
    <dgm:cxn modelId="{E7B82F35-5FF9-472D-9C38-8249C90ADA4D}" srcId="{7047A734-81DE-4A69-92BC-3B63C99A4F46}" destId="{44FC2EA7-50B2-46C1-8C36-50773ACAAA4A}" srcOrd="4" destOrd="0" parTransId="{A11AAF46-61EA-4143-BD82-04AEB86F210F}" sibTransId="{69617EEC-E31D-4656-9A11-B9EE98C08BCF}"/>
    <dgm:cxn modelId="{D381401A-E1EB-4D05-B73B-67D4CFF0C808}" type="presOf" srcId="{91D96100-67E6-4991-A45F-23B76234502B}" destId="{8A0567C6-BA2F-4FB9-894C-74674C463CE6}" srcOrd="0" destOrd="0" presId="urn:microsoft.com/office/officeart/2005/8/layout/vList2"/>
    <dgm:cxn modelId="{09E1CFFC-EE8C-40AF-AB38-E16C7FA64875}" type="presOf" srcId="{E830F20A-D8EE-4A79-BF09-9FDFE2DB9D21}" destId="{80EC0927-C2D2-4FA1-994D-A2128DC54A9B}" srcOrd="0" destOrd="0" presId="urn:microsoft.com/office/officeart/2005/8/layout/vList2"/>
    <dgm:cxn modelId="{7C5039A2-A7F7-488E-9214-E17D7427C507}" type="presOf" srcId="{2320052D-7555-4465-89CA-8A2BBAB20C70}" destId="{18FBE2AA-22D5-44D4-A951-5819D36193C1}" srcOrd="0" destOrd="0" presId="urn:microsoft.com/office/officeart/2005/8/layout/vList2"/>
    <dgm:cxn modelId="{50255A88-821B-4533-A1A2-F92CADCC9EC5}" type="presOf" srcId="{4633DE1E-7879-42E3-9BC9-6445D605A4D5}" destId="{1B8B9F3A-B747-44EF-8031-77743CBF9EE6}" srcOrd="0" destOrd="0" presId="urn:microsoft.com/office/officeart/2005/8/layout/vList2"/>
    <dgm:cxn modelId="{A78AEBF6-5B72-492D-A175-BB778B523ECA}" srcId="{7047A734-81DE-4A69-92BC-3B63C99A4F46}" destId="{74AF43F2-EE60-4467-AD6A-219BFEA8B309}" srcOrd="2" destOrd="0" parTransId="{4B61501F-9C85-41E1-BF63-52701314DE35}" sibTransId="{EDE6C7CF-DB42-41CB-B229-9E2214E43D06}"/>
    <dgm:cxn modelId="{567EE9F5-6508-495D-8239-504BCEE6283D}" srcId="{7047A734-81DE-4A69-92BC-3B63C99A4F46}" destId="{4633DE1E-7879-42E3-9BC9-6445D605A4D5}" srcOrd="1" destOrd="0" parTransId="{DEC4D4D9-665A-4462-8E37-EBB5B23B8446}" sibTransId="{8E689A88-AF88-4ECC-8E14-E6A3B0FA84F1}"/>
    <dgm:cxn modelId="{97BC3043-7DA5-4E67-8162-11CCD669E380}" type="presOf" srcId="{74AF43F2-EE60-4467-AD6A-219BFEA8B309}" destId="{A7EFD99A-B293-4807-A94C-22A97BC26901}" srcOrd="0" destOrd="0" presId="urn:microsoft.com/office/officeart/2005/8/layout/vList2"/>
    <dgm:cxn modelId="{727AF258-5161-4781-8259-A6FF5053913A}" srcId="{7047A734-81DE-4A69-92BC-3B63C99A4F46}" destId="{2320052D-7555-4465-89CA-8A2BBAB20C70}" srcOrd="3" destOrd="0" parTransId="{5AE75A6A-EDBC-4D5E-BA93-A8E0EBD18810}" sibTransId="{399D7418-3FC0-4878-995E-41D10D5BD088}"/>
    <dgm:cxn modelId="{57DA885F-9933-4E41-8948-7E138CB54C87}" type="presOf" srcId="{44FC2EA7-50B2-46C1-8C36-50773ACAAA4A}" destId="{01A27F3D-66EC-4148-8CE4-2278637A1B30}" srcOrd="0" destOrd="0" presId="urn:microsoft.com/office/officeart/2005/8/layout/vList2"/>
    <dgm:cxn modelId="{9856FA00-7673-4C91-9719-CEBC2E47879E}" type="presParOf" srcId="{4F0D0800-D743-4B54-A8C2-53F8F1D0E33F}" destId="{80EC0927-C2D2-4FA1-994D-A2128DC54A9B}" srcOrd="0" destOrd="0" presId="urn:microsoft.com/office/officeart/2005/8/layout/vList2"/>
    <dgm:cxn modelId="{C8C7B47B-CDDA-432A-B761-2EA6974EA3D1}" type="presParOf" srcId="{4F0D0800-D743-4B54-A8C2-53F8F1D0E33F}" destId="{005F81CA-8148-41B3-9047-32F0272AB2D5}" srcOrd="1" destOrd="0" presId="urn:microsoft.com/office/officeart/2005/8/layout/vList2"/>
    <dgm:cxn modelId="{3537E291-4AFC-4BF4-815E-FD8F61871A75}" type="presParOf" srcId="{4F0D0800-D743-4B54-A8C2-53F8F1D0E33F}" destId="{1B8B9F3A-B747-44EF-8031-77743CBF9EE6}" srcOrd="2" destOrd="0" presId="urn:microsoft.com/office/officeart/2005/8/layout/vList2"/>
    <dgm:cxn modelId="{D343102D-27B3-4A11-BF42-DD9AD0D5DFFE}" type="presParOf" srcId="{4F0D0800-D743-4B54-A8C2-53F8F1D0E33F}" destId="{2FE9275F-612F-40C9-A09A-3BDB4B1A8EF9}" srcOrd="3" destOrd="0" presId="urn:microsoft.com/office/officeart/2005/8/layout/vList2"/>
    <dgm:cxn modelId="{B59C9E89-96B8-412A-B66C-D09F0CFE0F1C}" type="presParOf" srcId="{4F0D0800-D743-4B54-A8C2-53F8F1D0E33F}" destId="{A7EFD99A-B293-4807-A94C-22A97BC26901}" srcOrd="4" destOrd="0" presId="urn:microsoft.com/office/officeart/2005/8/layout/vList2"/>
    <dgm:cxn modelId="{5EDEECBE-B8E8-449D-9AE2-D878EF081B38}" type="presParOf" srcId="{4F0D0800-D743-4B54-A8C2-53F8F1D0E33F}" destId="{7CEE11B6-4BD4-45BE-AFCE-C8137E671BE7}" srcOrd="5" destOrd="0" presId="urn:microsoft.com/office/officeart/2005/8/layout/vList2"/>
    <dgm:cxn modelId="{D20C19B9-FC73-4B9A-828F-67B8BC9122E9}" type="presParOf" srcId="{4F0D0800-D743-4B54-A8C2-53F8F1D0E33F}" destId="{18FBE2AA-22D5-44D4-A951-5819D36193C1}" srcOrd="6" destOrd="0" presId="urn:microsoft.com/office/officeart/2005/8/layout/vList2"/>
    <dgm:cxn modelId="{41F2EC9A-68CF-4184-A8AF-4C31C71A500D}" type="presParOf" srcId="{4F0D0800-D743-4B54-A8C2-53F8F1D0E33F}" destId="{99D6C52F-CC7C-4387-B937-C8930FC86AC8}" srcOrd="7" destOrd="0" presId="urn:microsoft.com/office/officeart/2005/8/layout/vList2"/>
    <dgm:cxn modelId="{5CF70303-BAEC-4483-BFAD-AB4C1886DB93}" type="presParOf" srcId="{4F0D0800-D743-4B54-A8C2-53F8F1D0E33F}" destId="{01A27F3D-66EC-4148-8CE4-2278637A1B30}" srcOrd="8" destOrd="0" presId="urn:microsoft.com/office/officeart/2005/8/layout/vList2"/>
    <dgm:cxn modelId="{06A97A0D-50E8-4C32-AB42-CC8B8A35FE60}" type="presParOf" srcId="{4F0D0800-D743-4B54-A8C2-53F8F1D0E33F}" destId="{93A0E50A-35EC-402D-9929-9D6B93BCBCDC}" srcOrd="9" destOrd="0" presId="urn:microsoft.com/office/officeart/2005/8/layout/vList2"/>
    <dgm:cxn modelId="{0804CADE-0DA1-4477-A41E-A7E47D0537D9}" type="presParOf" srcId="{4F0D0800-D743-4B54-A8C2-53F8F1D0E33F}" destId="{8A0567C6-BA2F-4FB9-894C-74674C463CE6}" srcOrd="1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79F522C-7A59-4D63-8B2C-7F351EE377B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E35636D5-8D15-4E2D-B7A6-50AF54CBC6D8}">
      <dgm:prSet/>
      <dgm:spPr>
        <a:solidFill>
          <a:srgbClr val="FFFF00"/>
        </a:solidFill>
      </dgm:spPr>
      <dgm:t>
        <a:bodyPr/>
        <a:lstStyle/>
        <a:p>
          <a:pPr rtl="0"/>
          <a:r>
            <a:rPr lang="tr-TR" dirty="0" smtClean="0">
              <a:solidFill>
                <a:schemeClr val="tx1"/>
              </a:solidFill>
            </a:rPr>
            <a:t>Öykü Temelli Düşünme Becerileri </a:t>
          </a:r>
          <a:r>
            <a:rPr lang="tr-TR" dirty="0" err="1" smtClean="0">
              <a:solidFill>
                <a:schemeClr val="tx1"/>
              </a:solidFill>
            </a:rPr>
            <a:t>Psiko</a:t>
          </a:r>
          <a:r>
            <a:rPr lang="tr-TR" dirty="0" smtClean="0">
              <a:solidFill>
                <a:schemeClr val="tx1"/>
              </a:solidFill>
            </a:rPr>
            <a:t>-eğitim Programının İlkokul Öğrencilerinin “Bireysel Farklılıklara Saygı”  Değerini Geliştirmelerine Etkisi (25-28 Nisan 2018 28. Uluslararası Eğitim Bilimleri Kongresinde sözlü bildiri olarak sunulmuştur) </a:t>
          </a:r>
          <a:endParaRPr lang="tr-TR" dirty="0">
            <a:solidFill>
              <a:schemeClr val="tx1"/>
            </a:solidFill>
          </a:endParaRPr>
        </a:p>
      </dgm:t>
    </dgm:pt>
    <dgm:pt modelId="{E4786D8E-EB91-4CB5-B48B-1D9F6967FF1E}" type="parTrans" cxnId="{ACFF33BE-4D68-4B46-82C1-DDA254ED6BF8}">
      <dgm:prSet/>
      <dgm:spPr/>
      <dgm:t>
        <a:bodyPr/>
        <a:lstStyle/>
        <a:p>
          <a:endParaRPr lang="tr-TR"/>
        </a:p>
      </dgm:t>
    </dgm:pt>
    <dgm:pt modelId="{182E0334-FCA9-4954-A8D5-48BC59B31A42}" type="sibTrans" cxnId="{ACFF33BE-4D68-4B46-82C1-DDA254ED6BF8}">
      <dgm:prSet/>
      <dgm:spPr/>
      <dgm:t>
        <a:bodyPr/>
        <a:lstStyle/>
        <a:p>
          <a:endParaRPr lang="tr-TR"/>
        </a:p>
      </dgm:t>
    </dgm:pt>
    <dgm:pt modelId="{23EAAA37-6250-4465-A47D-F005A02D5817}">
      <dgm:prSet/>
      <dgm:spPr>
        <a:solidFill>
          <a:srgbClr val="FFFF00"/>
        </a:solidFill>
      </dgm:spPr>
      <dgm:t>
        <a:bodyPr/>
        <a:lstStyle/>
        <a:p>
          <a:pPr rtl="0"/>
          <a:r>
            <a:rPr lang="tr-TR" dirty="0" smtClean="0">
              <a:solidFill>
                <a:schemeClr val="tx1"/>
              </a:solidFill>
            </a:rPr>
            <a:t>İlkokul Velileri için merkezimizce geliştirilen  “Dijital Ebeveynlik </a:t>
          </a:r>
          <a:r>
            <a:rPr lang="tr-TR" dirty="0" err="1" smtClean="0">
              <a:solidFill>
                <a:schemeClr val="tx1"/>
              </a:solidFill>
            </a:rPr>
            <a:t>Psiko</a:t>
          </a:r>
          <a:r>
            <a:rPr lang="tr-TR" dirty="0" smtClean="0">
              <a:solidFill>
                <a:schemeClr val="tx1"/>
              </a:solidFill>
            </a:rPr>
            <a:t>-Eğitim </a:t>
          </a:r>
          <a:r>
            <a:rPr lang="tr-TR" dirty="0" err="1" smtClean="0">
              <a:solidFill>
                <a:schemeClr val="tx1"/>
              </a:solidFill>
            </a:rPr>
            <a:t>Programı”nın</a:t>
          </a:r>
          <a:r>
            <a:rPr lang="tr-TR" dirty="0" smtClean="0">
              <a:solidFill>
                <a:schemeClr val="tx1"/>
              </a:solidFill>
            </a:rPr>
            <a:t> Sosyal Geçerliği</a:t>
          </a:r>
          <a:endParaRPr lang="tr-TR" dirty="0">
            <a:solidFill>
              <a:schemeClr val="tx1"/>
            </a:solidFill>
          </a:endParaRPr>
        </a:p>
      </dgm:t>
    </dgm:pt>
    <dgm:pt modelId="{E9FE8D5B-9F4A-438B-B727-7A5920AC07D7}" type="parTrans" cxnId="{566DF3D4-DE18-4520-955F-467F4912A462}">
      <dgm:prSet/>
      <dgm:spPr/>
      <dgm:t>
        <a:bodyPr/>
        <a:lstStyle/>
        <a:p>
          <a:endParaRPr lang="tr-TR"/>
        </a:p>
      </dgm:t>
    </dgm:pt>
    <dgm:pt modelId="{CD299AAB-05F8-4147-BAB4-BFA58BD20AF3}" type="sibTrans" cxnId="{566DF3D4-DE18-4520-955F-467F4912A462}">
      <dgm:prSet/>
      <dgm:spPr/>
      <dgm:t>
        <a:bodyPr/>
        <a:lstStyle/>
        <a:p>
          <a:endParaRPr lang="tr-TR"/>
        </a:p>
      </dgm:t>
    </dgm:pt>
    <dgm:pt modelId="{D2245524-1FDD-4FCD-BA3E-17ABDBB14DE0}" type="pres">
      <dgm:prSet presAssocID="{479F522C-7A59-4D63-8B2C-7F351EE377BA}" presName="linear" presStyleCnt="0">
        <dgm:presLayoutVars>
          <dgm:animLvl val="lvl"/>
          <dgm:resizeHandles val="exact"/>
        </dgm:presLayoutVars>
      </dgm:prSet>
      <dgm:spPr/>
    </dgm:pt>
    <dgm:pt modelId="{C4F5CC70-80AF-45E9-83E2-AD85849C51ED}" type="pres">
      <dgm:prSet presAssocID="{E35636D5-8D15-4E2D-B7A6-50AF54CBC6D8}" presName="parentText" presStyleLbl="node1" presStyleIdx="0" presStyleCnt="2">
        <dgm:presLayoutVars>
          <dgm:chMax val="0"/>
          <dgm:bulletEnabled val="1"/>
        </dgm:presLayoutVars>
      </dgm:prSet>
      <dgm:spPr/>
    </dgm:pt>
    <dgm:pt modelId="{F9EE8E4E-7A4F-415D-9E57-5D390D92E502}" type="pres">
      <dgm:prSet presAssocID="{182E0334-FCA9-4954-A8D5-48BC59B31A42}" presName="spacer" presStyleCnt="0"/>
      <dgm:spPr/>
    </dgm:pt>
    <dgm:pt modelId="{134D196D-7F12-43B6-9D68-2AAEAF439EDD}" type="pres">
      <dgm:prSet presAssocID="{23EAAA37-6250-4465-A47D-F005A02D5817}" presName="parentText" presStyleLbl="node1" presStyleIdx="1" presStyleCnt="2">
        <dgm:presLayoutVars>
          <dgm:chMax val="0"/>
          <dgm:bulletEnabled val="1"/>
        </dgm:presLayoutVars>
      </dgm:prSet>
      <dgm:spPr/>
    </dgm:pt>
  </dgm:ptLst>
  <dgm:cxnLst>
    <dgm:cxn modelId="{B6BC024E-5CC0-4797-8753-8B46B4EC2276}" type="presOf" srcId="{479F522C-7A59-4D63-8B2C-7F351EE377BA}" destId="{D2245524-1FDD-4FCD-BA3E-17ABDBB14DE0}" srcOrd="0" destOrd="0" presId="urn:microsoft.com/office/officeart/2005/8/layout/vList2"/>
    <dgm:cxn modelId="{5E026AC3-8632-463D-848E-CE37F2CA37C3}" type="presOf" srcId="{23EAAA37-6250-4465-A47D-F005A02D5817}" destId="{134D196D-7F12-43B6-9D68-2AAEAF439EDD}" srcOrd="0" destOrd="0" presId="urn:microsoft.com/office/officeart/2005/8/layout/vList2"/>
    <dgm:cxn modelId="{566DF3D4-DE18-4520-955F-467F4912A462}" srcId="{479F522C-7A59-4D63-8B2C-7F351EE377BA}" destId="{23EAAA37-6250-4465-A47D-F005A02D5817}" srcOrd="1" destOrd="0" parTransId="{E9FE8D5B-9F4A-438B-B727-7A5920AC07D7}" sibTransId="{CD299AAB-05F8-4147-BAB4-BFA58BD20AF3}"/>
    <dgm:cxn modelId="{ACFF33BE-4D68-4B46-82C1-DDA254ED6BF8}" srcId="{479F522C-7A59-4D63-8B2C-7F351EE377BA}" destId="{E35636D5-8D15-4E2D-B7A6-50AF54CBC6D8}" srcOrd="0" destOrd="0" parTransId="{E4786D8E-EB91-4CB5-B48B-1D9F6967FF1E}" sibTransId="{182E0334-FCA9-4954-A8D5-48BC59B31A42}"/>
    <dgm:cxn modelId="{566FD28A-4C68-42B7-95CA-8723E24A2481}" type="presOf" srcId="{E35636D5-8D15-4E2D-B7A6-50AF54CBC6D8}" destId="{C4F5CC70-80AF-45E9-83E2-AD85849C51ED}" srcOrd="0" destOrd="0" presId="urn:microsoft.com/office/officeart/2005/8/layout/vList2"/>
    <dgm:cxn modelId="{1F2B81D4-0E85-454F-A9E0-7A1ADD9077DA}" type="presParOf" srcId="{D2245524-1FDD-4FCD-BA3E-17ABDBB14DE0}" destId="{C4F5CC70-80AF-45E9-83E2-AD85849C51ED}" srcOrd="0" destOrd="0" presId="urn:microsoft.com/office/officeart/2005/8/layout/vList2"/>
    <dgm:cxn modelId="{EA5EB69C-CF39-4B4B-A74C-1AF9FC012044}" type="presParOf" srcId="{D2245524-1FDD-4FCD-BA3E-17ABDBB14DE0}" destId="{F9EE8E4E-7A4F-415D-9E57-5D390D92E502}" srcOrd="1" destOrd="0" presId="urn:microsoft.com/office/officeart/2005/8/layout/vList2"/>
    <dgm:cxn modelId="{949F80D4-05C8-4AC3-9F3C-4BFE59A2168C}" type="presParOf" srcId="{D2245524-1FDD-4FCD-BA3E-17ABDBB14DE0}" destId="{134D196D-7F12-43B6-9D68-2AAEAF439ED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7181131-A26E-4643-95DF-8FA3C730E46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EF96C768-6A62-40B0-8493-4C2419B5ACF1}">
      <dgm:prSet/>
      <dgm:spPr>
        <a:solidFill>
          <a:srgbClr val="FFFF00"/>
        </a:solidFill>
      </dgm:spPr>
      <dgm:t>
        <a:bodyPr/>
        <a:lstStyle/>
        <a:p>
          <a:pPr rtl="0"/>
          <a:r>
            <a:rPr lang="tr-TR" dirty="0" smtClean="0">
              <a:solidFill>
                <a:schemeClr val="tx1"/>
              </a:solidFill>
            </a:rPr>
            <a:t>İlkokul Rehber Öğretmenlerine Yönelik Veli Müşavirliği Atölyesi</a:t>
          </a:r>
          <a:endParaRPr lang="tr-TR" dirty="0">
            <a:solidFill>
              <a:schemeClr val="tx1"/>
            </a:solidFill>
          </a:endParaRPr>
        </a:p>
      </dgm:t>
    </dgm:pt>
    <dgm:pt modelId="{FAB286E9-1AD1-40E3-B615-8B9306C9AF74}" type="parTrans" cxnId="{9F18E5A2-EA26-4C9F-A0F3-2780F8CE0DB5}">
      <dgm:prSet/>
      <dgm:spPr/>
      <dgm:t>
        <a:bodyPr/>
        <a:lstStyle/>
        <a:p>
          <a:endParaRPr lang="tr-TR"/>
        </a:p>
      </dgm:t>
    </dgm:pt>
    <dgm:pt modelId="{107F6DD7-51C0-4BF3-A45A-432C624B4541}" type="sibTrans" cxnId="{9F18E5A2-EA26-4C9F-A0F3-2780F8CE0DB5}">
      <dgm:prSet/>
      <dgm:spPr/>
      <dgm:t>
        <a:bodyPr/>
        <a:lstStyle/>
        <a:p>
          <a:endParaRPr lang="tr-TR"/>
        </a:p>
      </dgm:t>
    </dgm:pt>
    <dgm:pt modelId="{6A526642-43C2-40AA-9156-C289640CAF89}">
      <dgm:prSet/>
      <dgm:spPr>
        <a:solidFill>
          <a:srgbClr val="FFFF00"/>
        </a:solidFill>
      </dgm:spPr>
      <dgm:t>
        <a:bodyPr/>
        <a:lstStyle/>
        <a:p>
          <a:pPr rtl="0"/>
          <a:r>
            <a:rPr lang="tr-TR" dirty="0" smtClean="0">
              <a:solidFill>
                <a:schemeClr val="tx1"/>
              </a:solidFill>
            </a:rPr>
            <a:t>Anaokulu Rehber Öğretmenlerine «Dijital Ebeveynlik </a:t>
          </a:r>
          <a:r>
            <a:rPr lang="tr-TR" dirty="0" err="1" smtClean="0">
              <a:solidFill>
                <a:schemeClr val="tx1"/>
              </a:solidFill>
            </a:rPr>
            <a:t>Psiko</a:t>
          </a:r>
          <a:r>
            <a:rPr lang="tr-TR" dirty="0" smtClean="0">
              <a:solidFill>
                <a:schemeClr val="tx1"/>
              </a:solidFill>
            </a:rPr>
            <a:t> Eğitim Programı» Uygulayıcı Atölyesi</a:t>
          </a:r>
          <a:endParaRPr lang="tr-TR" dirty="0">
            <a:solidFill>
              <a:schemeClr val="tx1"/>
            </a:solidFill>
          </a:endParaRPr>
        </a:p>
      </dgm:t>
    </dgm:pt>
    <dgm:pt modelId="{581E532D-196C-4890-B184-BD0984156675}" type="parTrans" cxnId="{EFA69D98-B326-47FB-89F7-E06C274A8080}">
      <dgm:prSet/>
      <dgm:spPr/>
      <dgm:t>
        <a:bodyPr/>
        <a:lstStyle/>
        <a:p>
          <a:endParaRPr lang="tr-TR"/>
        </a:p>
      </dgm:t>
    </dgm:pt>
    <dgm:pt modelId="{3308FAED-BFB0-423F-BA33-A602FFE0DA90}" type="sibTrans" cxnId="{EFA69D98-B326-47FB-89F7-E06C274A8080}">
      <dgm:prSet/>
      <dgm:spPr/>
      <dgm:t>
        <a:bodyPr/>
        <a:lstStyle/>
        <a:p>
          <a:endParaRPr lang="tr-TR"/>
        </a:p>
      </dgm:t>
    </dgm:pt>
    <dgm:pt modelId="{9C966393-49B5-44F4-8E6C-0351D5A57039}" type="pres">
      <dgm:prSet presAssocID="{87181131-A26E-4643-95DF-8FA3C730E46C}" presName="linear" presStyleCnt="0">
        <dgm:presLayoutVars>
          <dgm:animLvl val="lvl"/>
          <dgm:resizeHandles val="exact"/>
        </dgm:presLayoutVars>
      </dgm:prSet>
      <dgm:spPr/>
    </dgm:pt>
    <dgm:pt modelId="{6DBFFB9E-55CE-44C3-A9AA-E7CC248C9586}" type="pres">
      <dgm:prSet presAssocID="{EF96C768-6A62-40B0-8493-4C2419B5ACF1}" presName="parentText" presStyleLbl="node1" presStyleIdx="0" presStyleCnt="2">
        <dgm:presLayoutVars>
          <dgm:chMax val="0"/>
          <dgm:bulletEnabled val="1"/>
        </dgm:presLayoutVars>
      </dgm:prSet>
      <dgm:spPr/>
    </dgm:pt>
    <dgm:pt modelId="{599F8A01-E868-496F-AFEB-E4D2A3D59632}" type="pres">
      <dgm:prSet presAssocID="{107F6DD7-51C0-4BF3-A45A-432C624B4541}" presName="spacer" presStyleCnt="0"/>
      <dgm:spPr/>
    </dgm:pt>
    <dgm:pt modelId="{D4C3C240-C814-4CC0-B3DD-E2696E7A776A}" type="pres">
      <dgm:prSet presAssocID="{6A526642-43C2-40AA-9156-C289640CAF89}" presName="parentText" presStyleLbl="node1" presStyleIdx="1" presStyleCnt="2">
        <dgm:presLayoutVars>
          <dgm:chMax val="0"/>
          <dgm:bulletEnabled val="1"/>
        </dgm:presLayoutVars>
      </dgm:prSet>
      <dgm:spPr/>
    </dgm:pt>
  </dgm:ptLst>
  <dgm:cxnLst>
    <dgm:cxn modelId="{EFA69D98-B326-47FB-89F7-E06C274A8080}" srcId="{87181131-A26E-4643-95DF-8FA3C730E46C}" destId="{6A526642-43C2-40AA-9156-C289640CAF89}" srcOrd="1" destOrd="0" parTransId="{581E532D-196C-4890-B184-BD0984156675}" sibTransId="{3308FAED-BFB0-423F-BA33-A602FFE0DA90}"/>
    <dgm:cxn modelId="{9F18E5A2-EA26-4C9F-A0F3-2780F8CE0DB5}" srcId="{87181131-A26E-4643-95DF-8FA3C730E46C}" destId="{EF96C768-6A62-40B0-8493-4C2419B5ACF1}" srcOrd="0" destOrd="0" parTransId="{FAB286E9-1AD1-40E3-B615-8B9306C9AF74}" sibTransId="{107F6DD7-51C0-4BF3-A45A-432C624B4541}"/>
    <dgm:cxn modelId="{497B7DA6-5A28-4C6A-BE50-B9CA99C371C4}" type="presOf" srcId="{6A526642-43C2-40AA-9156-C289640CAF89}" destId="{D4C3C240-C814-4CC0-B3DD-E2696E7A776A}" srcOrd="0" destOrd="0" presId="urn:microsoft.com/office/officeart/2005/8/layout/vList2"/>
    <dgm:cxn modelId="{0F467B6C-3ECE-4B05-8789-8C959AA79617}" type="presOf" srcId="{EF96C768-6A62-40B0-8493-4C2419B5ACF1}" destId="{6DBFFB9E-55CE-44C3-A9AA-E7CC248C9586}" srcOrd="0" destOrd="0" presId="urn:microsoft.com/office/officeart/2005/8/layout/vList2"/>
    <dgm:cxn modelId="{266FFF5B-C66C-4503-8E39-43476A38E3AE}" type="presOf" srcId="{87181131-A26E-4643-95DF-8FA3C730E46C}" destId="{9C966393-49B5-44F4-8E6C-0351D5A57039}" srcOrd="0" destOrd="0" presId="urn:microsoft.com/office/officeart/2005/8/layout/vList2"/>
    <dgm:cxn modelId="{B9748A9A-E6C3-4933-8BBA-815BB5613E66}" type="presParOf" srcId="{9C966393-49B5-44F4-8E6C-0351D5A57039}" destId="{6DBFFB9E-55CE-44C3-A9AA-E7CC248C9586}" srcOrd="0" destOrd="0" presId="urn:microsoft.com/office/officeart/2005/8/layout/vList2"/>
    <dgm:cxn modelId="{A78A1CCC-54EA-466F-8B81-EA16AF3D7FC5}" type="presParOf" srcId="{9C966393-49B5-44F4-8E6C-0351D5A57039}" destId="{599F8A01-E868-496F-AFEB-E4D2A3D59632}" srcOrd="1" destOrd="0" presId="urn:microsoft.com/office/officeart/2005/8/layout/vList2"/>
    <dgm:cxn modelId="{3A30E0FF-6ED7-4C6A-AD02-91D52E182F75}" type="presParOf" srcId="{9C966393-49B5-44F4-8E6C-0351D5A57039}" destId="{D4C3C240-C814-4CC0-B3DD-E2696E7A776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72DB3CB-449E-4261-8532-3E52A4B58C7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EFE16E52-14F3-4F9D-B9DA-7E6FE6BB7779}">
      <dgm:prSet/>
      <dgm:spPr>
        <a:solidFill>
          <a:srgbClr val="FFFF00"/>
        </a:solidFill>
      </dgm:spPr>
      <dgm:t>
        <a:bodyPr/>
        <a:lstStyle/>
        <a:p>
          <a:pPr rtl="0"/>
          <a:r>
            <a:rPr lang="tr-TR" dirty="0" smtClean="0">
              <a:solidFill>
                <a:schemeClr val="tx1"/>
              </a:solidFill>
            </a:rPr>
            <a:t>PDR Hizmetlerinin Etkililiğini Arttırma projesi</a:t>
          </a:r>
          <a:endParaRPr lang="tr-TR" dirty="0">
            <a:solidFill>
              <a:schemeClr val="tx1"/>
            </a:solidFill>
          </a:endParaRPr>
        </a:p>
      </dgm:t>
    </dgm:pt>
    <dgm:pt modelId="{2484C9D8-2A7E-410F-83C8-0B71741F117B}" type="parTrans" cxnId="{961AE93E-B794-42F7-A19B-49E881C2474F}">
      <dgm:prSet/>
      <dgm:spPr/>
      <dgm:t>
        <a:bodyPr/>
        <a:lstStyle/>
        <a:p>
          <a:endParaRPr lang="tr-TR"/>
        </a:p>
      </dgm:t>
    </dgm:pt>
    <dgm:pt modelId="{C072E150-B409-4F2A-86B4-63CCAC83D988}" type="sibTrans" cxnId="{961AE93E-B794-42F7-A19B-49E881C2474F}">
      <dgm:prSet/>
      <dgm:spPr/>
      <dgm:t>
        <a:bodyPr/>
        <a:lstStyle/>
        <a:p>
          <a:endParaRPr lang="tr-TR"/>
        </a:p>
      </dgm:t>
    </dgm:pt>
    <dgm:pt modelId="{DAB080DF-894C-45CE-846E-93F06FF25D20}">
      <dgm:prSet/>
      <dgm:spPr>
        <a:solidFill>
          <a:srgbClr val="FFFF00"/>
        </a:solidFill>
      </dgm:spPr>
      <dgm:t>
        <a:bodyPr/>
        <a:lstStyle/>
        <a:p>
          <a:pPr rtl="0"/>
          <a:r>
            <a:rPr lang="tr-TR" dirty="0" smtClean="0">
              <a:solidFill>
                <a:schemeClr val="tx1"/>
              </a:solidFill>
            </a:rPr>
            <a:t>Dijital Ebeveynlik Projesi</a:t>
          </a:r>
          <a:endParaRPr lang="tr-TR" dirty="0">
            <a:solidFill>
              <a:schemeClr val="tx1"/>
            </a:solidFill>
          </a:endParaRPr>
        </a:p>
      </dgm:t>
    </dgm:pt>
    <dgm:pt modelId="{0A7C8D45-FC77-4721-9493-74F7822B6399}" type="parTrans" cxnId="{1CB0A353-B3F7-4097-804C-12A0663CEE0C}">
      <dgm:prSet/>
      <dgm:spPr/>
      <dgm:t>
        <a:bodyPr/>
        <a:lstStyle/>
        <a:p>
          <a:endParaRPr lang="tr-TR"/>
        </a:p>
      </dgm:t>
    </dgm:pt>
    <dgm:pt modelId="{9B0F9CF0-FF53-4100-89B8-05ADCB311954}" type="sibTrans" cxnId="{1CB0A353-B3F7-4097-804C-12A0663CEE0C}">
      <dgm:prSet/>
      <dgm:spPr/>
      <dgm:t>
        <a:bodyPr/>
        <a:lstStyle/>
        <a:p>
          <a:endParaRPr lang="tr-TR"/>
        </a:p>
      </dgm:t>
    </dgm:pt>
    <dgm:pt modelId="{0BB60042-FEDA-4F31-9DF9-26A5149FED7A}">
      <dgm:prSet/>
      <dgm:spPr>
        <a:solidFill>
          <a:srgbClr val="FFFF00"/>
        </a:solidFill>
      </dgm:spPr>
      <dgm:t>
        <a:bodyPr/>
        <a:lstStyle/>
        <a:p>
          <a:pPr rtl="0"/>
          <a:r>
            <a:rPr lang="tr-TR" dirty="0" smtClean="0">
              <a:solidFill>
                <a:schemeClr val="tx1"/>
              </a:solidFill>
            </a:rPr>
            <a:t>Mesleki Teknik Eğitim Kurumlarını Tanıtma Amaçlı: Geldim, Gördüm Yönlendirdim Projesi</a:t>
          </a:r>
          <a:endParaRPr lang="tr-TR" dirty="0">
            <a:solidFill>
              <a:schemeClr val="tx1"/>
            </a:solidFill>
          </a:endParaRPr>
        </a:p>
      </dgm:t>
    </dgm:pt>
    <dgm:pt modelId="{2D8B2745-46FA-4440-A54D-BF05A9A31DE6}" type="parTrans" cxnId="{53E8BEB4-4832-4132-8DC0-F8AFAF12CB47}">
      <dgm:prSet/>
      <dgm:spPr/>
      <dgm:t>
        <a:bodyPr/>
        <a:lstStyle/>
        <a:p>
          <a:endParaRPr lang="tr-TR"/>
        </a:p>
      </dgm:t>
    </dgm:pt>
    <dgm:pt modelId="{2FB547DC-1826-45E7-94AA-D60EE57EFACC}" type="sibTrans" cxnId="{53E8BEB4-4832-4132-8DC0-F8AFAF12CB47}">
      <dgm:prSet/>
      <dgm:spPr/>
      <dgm:t>
        <a:bodyPr/>
        <a:lstStyle/>
        <a:p>
          <a:endParaRPr lang="tr-TR"/>
        </a:p>
      </dgm:t>
    </dgm:pt>
    <dgm:pt modelId="{84E9E5BB-1878-48D4-8152-B3A7148D5A71}">
      <dgm:prSet/>
      <dgm:spPr>
        <a:solidFill>
          <a:srgbClr val="FFFF00"/>
        </a:solidFill>
      </dgm:spPr>
      <dgm:t>
        <a:bodyPr/>
        <a:lstStyle/>
        <a:p>
          <a:pPr rtl="0"/>
          <a:r>
            <a:rPr lang="tr-TR" dirty="0" smtClean="0">
              <a:solidFill>
                <a:schemeClr val="tx1"/>
              </a:solidFill>
            </a:rPr>
            <a:t>Mesleki Öğrenme Topluluğu Yaklaşımı ve Deneyim Paylaşımına Dayalı Mesleki Gelişim Projesi</a:t>
          </a:r>
          <a:endParaRPr lang="tr-TR" dirty="0">
            <a:solidFill>
              <a:schemeClr val="tx1"/>
            </a:solidFill>
          </a:endParaRPr>
        </a:p>
      </dgm:t>
    </dgm:pt>
    <dgm:pt modelId="{4C90AAA9-2509-43DF-92E8-48C71DC647D1}" type="parTrans" cxnId="{D3BCF15F-635C-48CB-B8D3-5F6C955BFD29}">
      <dgm:prSet/>
      <dgm:spPr/>
      <dgm:t>
        <a:bodyPr/>
        <a:lstStyle/>
        <a:p>
          <a:endParaRPr lang="tr-TR"/>
        </a:p>
      </dgm:t>
    </dgm:pt>
    <dgm:pt modelId="{FFEE0C5E-0440-4B30-A761-8AA579E47215}" type="sibTrans" cxnId="{D3BCF15F-635C-48CB-B8D3-5F6C955BFD29}">
      <dgm:prSet/>
      <dgm:spPr/>
      <dgm:t>
        <a:bodyPr/>
        <a:lstStyle/>
        <a:p>
          <a:endParaRPr lang="tr-TR"/>
        </a:p>
      </dgm:t>
    </dgm:pt>
    <dgm:pt modelId="{764C5895-E89A-42EC-8EEC-D9B7F7958DBF}" type="pres">
      <dgm:prSet presAssocID="{572DB3CB-449E-4261-8532-3E52A4B58C76}" presName="linear" presStyleCnt="0">
        <dgm:presLayoutVars>
          <dgm:animLvl val="lvl"/>
          <dgm:resizeHandles val="exact"/>
        </dgm:presLayoutVars>
      </dgm:prSet>
      <dgm:spPr/>
    </dgm:pt>
    <dgm:pt modelId="{6F3F60C3-AB69-40B1-887A-85D2D0569C4A}" type="pres">
      <dgm:prSet presAssocID="{EFE16E52-14F3-4F9D-B9DA-7E6FE6BB7779}" presName="parentText" presStyleLbl="node1" presStyleIdx="0" presStyleCnt="4">
        <dgm:presLayoutVars>
          <dgm:chMax val="0"/>
          <dgm:bulletEnabled val="1"/>
        </dgm:presLayoutVars>
      </dgm:prSet>
      <dgm:spPr/>
    </dgm:pt>
    <dgm:pt modelId="{AE9EC90A-C596-4114-A91C-125BBD85DFCC}" type="pres">
      <dgm:prSet presAssocID="{C072E150-B409-4F2A-86B4-63CCAC83D988}" presName="spacer" presStyleCnt="0"/>
      <dgm:spPr/>
    </dgm:pt>
    <dgm:pt modelId="{AE29E224-CEE8-4EAA-9C74-548F19BEFB42}" type="pres">
      <dgm:prSet presAssocID="{DAB080DF-894C-45CE-846E-93F06FF25D20}" presName="parentText" presStyleLbl="node1" presStyleIdx="1" presStyleCnt="4">
        <dgm:presLayoutVars>
          <dgm:chMax val="0"/>
          <dgm:bulletEnabled val="1"/>
        </dgm:presLayoutVars>
      </dgm:prSet>
      <dgm:spPr/>
    </dgm:pt>
    <dgm:pt modelId="{A441CA5A-4394-44DC-89CF-5A8C485AB05E}" type="pres">
      <dgm:prSet presAssocID="{9B0F9CF0-FF53-4100-89B8-05ADCB311954}" presName="spacer" presStyleCnt="0"/>
      <dgm:spPr/>
    </dgm:pt>
    <dgm:pt modelId="{3D11FAAB-F613-4A5F-B18B-8A9D4CD2881C}" type="pres">
      <dgm:prSet presAssocID="{0BB60042-FEDA-4F31-9DF9-26A5149FED7A}" presName="parentText" presStyleLbl="node1" presStyleIdx="2" presStyleCnt="4">
        <dgm:presLayoutVars>
          <dgm:chMax val="0"/>
          <dgm:bulletEnabled val="1"/>
        </dgm:presLayoutVars>
      </dgm:prSet>
      <dgm:spPr/>
    </dgm:pt>
    <dgm:pt modelId="{3B74AFE7-F9D0-40B6-843A-D782EE9AC11F}" type="pres">
      <dgm:prSet presAssocID="{2FB547DC-1826-45E7-94AA-D60EE57EFACC}" presName="spacer" presStyleCnt="0"/>
      <dgm:spPr/>
    </dgm:pt>
    <dgm:pt modelId="{A538207E-595E-4BC9-9A36-20ABA791A76C}" type="pres">
      <dgm:prSet presAssocID="{84E9E5BB-1878-48D4-8152-B3A7148D5A71}" presName="parentText" presStyleLbl="node1" presStyleIdx="3" presStyleCnt="4">
        <dgm:presLayoutVars>
          <dgm:chMax val="0"/>
          <dgm:bulletEnabled val="1"/>
        </dgm:presLayoutVars>
      </dgm:prSet>
      <dgm:spPr/>
    </dgm:pt>
  </dgm:ptLst>
  <dgm:cxnLst>
    <dgm:cxn modelId="{A0CB51C7-5D63-4F1B-B7B5-E907AFFF5CB2}" type="presOf" srcId="{84E9E5BB-1878-48D4-8152-B3A7148D5A71}" destId="{A538207E-595E-4BC9-9A36-20ABA791A76C}" srcOrd="0" destOrd="0" presId="urn:microsoft.com/office/officeart/2005/8/layout/vList2"/>
    <dgm:cxn modelId="{D3BCF15F-635C-48CB-B8D3-5F6C955BFD29}" srcId="{572DB3CB-449E-4261-8532-3E52A4B58C76}" destId="{84E9E5BB-1878-48D4-8152-B3A7148D5A71}" srcOrd="3" destOrd="0" parTransId="{4C90AAA9-2509-43DF-92E8-48C71DC647D1}" sibTransId="{FFEE0C5E-0440-4B30-A761-8AA579E47215}"/>
    <dgm:cxn modelId="{D0518D49-2B57-4341-8D81-C3BAE7FE7083}" type="presOf" srcId="{572DB3CB-449E-4261-8532-3E52A4B58C76}" destId="{764C5895-E89A-42EC-8EEC-D9B7F7958DBF}" srcOrd="0" destOrd="0" presId="urn:microsoft.com/office/officeart/2005/8/layout/vList2"/>
    <dgm:cxn modelId="{53E8BEB4-4832-4132-8DC0-F8AFAF12CB47}" srcId="{572DB3CB-449E-4261-8532-3E52A4B58C76}" destId="{0BB60042-FEDA-4F31-9DF9-26A5149FED7A}" srcOrd="2" destOrd="0" parTransId="{2D8B2745-46FA-4440-A54D-BF05A9A31DE6}" sibTransId="{2FB547DC-1826-45E7-94AA-D60EE57EFACC}"/>
    <dgm:cxn modelId="{1F1CB47B-0EF1-4E4B-BC4A-0FEFBE0B973E}" type="presOf" srcId="{EFE16E52-14F3-4F9D-B9DA-7E6FE6BB7779}" destId="{6F3F60C3-AB69-40B1-887A-85D2D0569C4A}" srcOrd="0" destOrd="0" presId="urn:microsoft.com/office/officeart/2005/8/layout/vList2"/>
    <dgm:cxn modelId="{1CB0A353-B3F7-4097-804C-12A0663CEE0C}" srcId="{572DB3CB-449E-4261-8532-3E52A4B58C76}" destId="{DAB080DF-894C-45CE-846E-93F06FF25D20}" srcOrd="1" destOrd="0" parTransId="{0A7C8D45-FC77-4721-9493-74F7822B6399}" sibTransId="{9B0F9CF0-FF53-4100-89B8-05ADCB311954}"/>
    <dgm:cxn modelId="{8CD91CAF-3225-4C6C-8A09-3DD784B07DCF}" type="presOf" srcId="{DAB080DF-894C-45CE-846E-93F06FF25D20}" destId="{AE29E224-CEE8-4EAA-9C74-548F19BEFB42}" srcOrd="0" destOrd="0" presId="urn:microsoft.com/office/officeart/2005/8/layout/vList2"/>
    <dgm:cxn modelId="{961AE93E-B794-42F7-A19B-49E881C2474F}" srcId="{572DB3CB-449E-4261-8532-3E52A4B58C76}" destId="{EFE16E52-14F3-4F9D-B9DA-7E6FE6BB7779}" srcOrd="0" destOrd="0" parTransId="{2484C9D8-2A7E-410F-83C8-0B71741F117B}" sibTransId="{C072E150-B409-4F2A-86B4-63CCAC83D988}"/>
    <dgm:cxn modelId="{C2728A2F-D731-49C4-816C-F8FC82D56F25}" type="presOf" srcId="{0BB60042-FEDA-4F31-9DF9-26A5149FED7A}" destId="{3D11FAAB-F613-4A5F-B18B-8A9D4CD2881C}" srcOrd="0" destOrd="0" presId="urn:microsoft.com/office/officeart/2005/8/layout/vList2"/>
    <dgm:cxn modelId="{69C23746-1C29-43C9-B7F8-8CFA414CD0CB}" type="presParOf" srcId="{764C5895-E89A-42EC-8EEC-D9B7F7958DBF}" destId="{6F3F60C3-AB69-40B1-887A-85D2D0569C4A}" srcOrd="0" destOrd="0" presId="urn:microsoft.com/office/officeart/2005/8/layout/vList2"/>
    <dgm:cxn modelId="{BCA2620F-A478-4FC4-AD97-F794D5240FEE}" type="presParOf" srcId="{764C5895-E89A-42EC-8EEC-D9B7F7958DBF}" destId="{AE9EC90A-C596-4114-A91C-125BBD85DFCC}" srcOrd="1" destOrd="0" presId="urn:microsoft.com/office/officeart/2005/8/layout/vList2"/>
    <dgm:cxn modelId="{B6725B30-1584-4D45-9A34-5086FCB056CD}" type="presParOf" srcId="{764C5895-E89A-42EC-8EEC-D9B7F7958DBF}" destId="{AE29E224-CEE8-4EAA-9C74-548F19BEFB42}" srcOrd="2" destOrd="0" presId="urn:microsoft.com/office/officeart/2005/8/layout/vList2"/>
    <dgm:cxn modelId="{5AC94CCD-73BB-4F18-A0E1-2D80A499C856}" type="presParOf" srcId="{764C5895-E89A-42EC-8EEC-D9B7F7958DBF}" destId="{A441CA5A-4394-44DC-89CF-5A8C485AB05E}" srcOrd="3" destOrd="0" presId="urn:microsoft.com/office/officeart/2005/8/layout/vList2"/>
    <dgm:cxn modelId="{89665731-25DB-4D4C-9852-092637ADD6B8}" type="presParOf" srcId="{764C5895-E89A-42EC-8EEC-D9B7F7958DBF}" destId="{3D11FAAB-F613-4A5F-B18B-8A9D4CD2881C}" srcOrd="4" destOrd="0" presId="urn:microsoft.com/office/officeart/2005/8/layout/vList2"/>
    <dgm:cxn modelId="{5F9971C8-2563-40E7-BE1B-A0F9FAC867EA}" type="presParOf" srcId="{764C5895-E89A-42EC-8EEC-D9B7F7958DBF}" destId="{3B74AFE7-F9D0-40B6-843A-D782EE9AC11F}" srcOrd="5" destOrd="0" presId="urn:microsoft.com/office/officeart/2005/8/layout/vList2"/>
    <dgm:cxn modelId="{DA9557B6-039B-4B9E-8D63-56FEA1D9EA39}" type="presParOf" srcId="{764C5895-E89A-42EC-8EEC-D9B7F7958DBF}" destId="{A538207E-595E-4BC9-9A36-20ABA791A76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D6EF2DF-4C47-4493-87AE-49AE24819D4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DA3684A9-C9CE-4B5C-B93A-AF8C805A4698}">
      <dgm:prSet custT="1"/>
      <dgm:spPr>
        <a:solidFill>
          <a:srgbClr val="FFFF00"/>
        </a:solidFill>
      </dgm:spPr>
      <dgm:t>
        <a:bodyPr/>
        <a:lstStyle/>
        <a:p>
          <a:pPr rtl="0"/>
          <a:r>
            <a:rPr lang="tr-TR" sz="1800" dirty="0" smtClean="0">
              <a:solidFill>
                <a:schemeClr val="tx1"/>
              </a:solidFill>
            </a:rPr>
            <a:t>Lise Öğrencilerinde Öz Disiplin Ve Öz Güven Nasıl Geliştirilebilir?</a:t>
          </a:r>
          <a:endParaRPr lang="tr-TR" sz="1800" dirty="0">
            <a:solidFill>
              <a:schemeClr val="tx1"/>
            </a:solidFill>
          </a:endParaRPr>
        </a:p>
      </dgm:t>
    </dgm:pt>
    <dgm:pt modelId="{4FC5F3AC-925E-4B63-AB12-26C20697D327}" type="parTrans" cxnId="{9329B7D0-DCDD-453E-BE80-60547BB50FC5}">
      <dgm:prSet/>
      <dgm:spPr/>
      <dgm:t>
        <a:bodyPr/>
        <a:lstStyle/>
        <a:p>
          <a:endParaRPr lang="tr-TR"/>
        </a:p>
      </dgm:t>
    </dgm:pt>
    <dgm:pt modelId="{B476EBA1-D8EC-4D1D-A687-1EA35436CDE7}" type="sibTrans" cxnId="{9329B7D0-DCDD-453E-BE80-60547BB50FC5}">
      <dgm:prSet/>
      <dgm:spPr/>
      <dgm:t>
        <a:bodyPr/>
        <a:lstStyle/>
        <a:p>
          <a:endParaRPr lang="tr-TR"/>
        </a:p>
      </dgm:t>
    </dgm:pt>
    <dgm:pt modelId="{D3D8C92A-17C5-4631-943A-49B57DD5F7FA}">
      <dgm:prSet custT="1"/>
      <dgm:spPr>
        <a:solidFill>
          <a:srgbClr val="FFFF00"/>
        </a:solidFill>
      </dgm:spPr>
      <dgm:t>
        <a:bodyPr/>
        <a:lstStyle/>
        <a:p>
          <a:pPr rtl="0"/>
          <a:r>
            <a:rPr lang="tr-TR" sz="1800" dirty="0" smtClean="0">
              <a:solidFill>
                <a:schemeClr val="tx1"/>
              </a:solidFill>
            </a:rPr>
            <a:t>Çocuklarda Öz Disiplin (Öz Kontrol) Becerisi Geliştirme Yolları</a:t>
          </a:r>
          <a:endParaRPr lang="tr-TR" sz="1800" dirty="0">
            <a:solidFill>
              <a:schemeClr val="tx1"/>
            </a:solidFill>
          </a:endParaRPr>
        </a:p>
      </dgm:t>
    </dgm:pt>
    <dgm:pt modelId="{B75A1BE2-5710-4B67-9DF0-C18C3C89B688}" type="parTrans" cxnId="{1842B3F7-0A24-4660-91E6-3ACE855461F0}">
      <dgm:prSet/>
      <dgm:spPr/>
      <dgm:t>
        <a:bodyPr/>
        <a:lstStyle/>
        <a:p>
          <a:endParaRPr lang="tr-TR"/>
        </a:p>
      </dgm:t>
    </dgm:pt>
    <dgm:pt modelId="{D73D5CAF-6DA0-43CB-833E-71BEA4BA2784}" type="sibTrans" cxnId="{1842B3F7-0A24-4660-91E6-3ACE855461F0}">
      <dgm:prSet/>
      <dgm:spPr/>
      <dgm:t>
        <a:bodyPr/>
        <a:lstStyle/>
        <a:p>
          <a:endParaRPr lang="tr-TR"/>
        </a:p>
      </dgm:t>
    </dgm:pt>
    <dgm:pt modelId="{CE0565BF-45E0-440C-A387-193844980485}">
      <dgm:prSet custT="1"/>
      <dgm:spPr>
        <a:solidFill>
          <a:srgbClr val="FFFF00"/>
        </a:solidFill>
      </dgm:spPr>
      <dgm:t>
        <a:bodyPr/>
        <a:lstStyle/>
        <a:p>
          <a:pPr rtl="0"/>
          <a:r>
            <a:rPr lang="tr-TR" sz="1800" dirty="0" smtClean="0">
              <a:solidFill>
                <a:schemeClr val="tx1"/>
              </a:solidFill>
            </a:rPr>
            <a:t>Ortaokul 8. Sınıf Öğrencilerinde </a:t>
          </a:r>
          <a:r>
            <a:rPr lang="tr-TR" sz="1800" dirty="0" err="1" smtClean="0">
              <a:solidFill>
                <a:schemeClr val="tx1"/>
              </a:solidFill>
            </a:rPr>
            <a:t>Özdisiplin</a:t>
          </a:r>
          <a:r>
            <a:rPr lang="tr-TR" sz="1800" dirty="0" smtClean="0">
              <a:solidFill>
                <a:schemeClr val="tx1"/>
              </a:solidFill>
            </a:rPr>
            <a:t> Farkındalığını Geliştirici Kelime Çağrışım Testi</a:t>
          </a:r>
          <a:endParaRPr lang="tr-TR" sz="1800" dirty="0">
            <a:solidFill>
              <a:schemeClr val="tx1"/>
            </a:solidFill>
          </a:endParaRPr>
        </a:p>
      </dgm:t>
    </dgm:pt>
    <dgm:pt modelId="{4568B073-6818-4174-8D6C-D6EC77A62741}" type="parTrans" cxnId="{C4DBC504-45F6-43ED-853F-63655D0370C0}">
      <dgm:prSet/>
      <dgm:spPr/>
      <dgm:t>
        <a:bodyPr/>
        <a:lstStyle/>
        <a:p>
          <a:endParaRPr lang="tr-TR"/>
        </a:p>
      </dgm:t>
    </dgm:pt>
    <dgm:pt modelId="{DBF5BFA0-EBC5-4441-9DBF-2C831D1526A7}" type="sibTrans" cxnId="{C4DBC504-45F6-43ED-853F-63655D0370C0}">
      <dgm:prSet/>
      <dgm:spPr/>
      <dgm:t>
        <a:bodyPr/>
        <a:lstStyle/>
        <a:p>
          <a:endParaRPr lang="tr-TR"/>
        </a:p>
      </dgm:t>
    </dgm:pt>
    <dgm:pt modelId="{1D33DE7B-CA1C-428F-9140-DF5F298907D6}">
      <dgm:prSet custT="1"/>
      <dgm:spPr>
        <a:solidFill>
          <a:srgbClr val="FFFF00"/>
        </a:solidFill>
      </dgm:spPr>
      <dgm:t>
        <a:bodyPr/>
        <a:lstStyle/>
        <a:p>
          <a:pPr rtl="0"/>
          <a:r>
            <a:rPr lang="tr-TR" sz="1800" dirty="0" smtClean="0">
              <a:solidFill>
                <a:schemeClr val="tx1"/>
              </a:solidFill>
            </a:rPr>
            <a:t>Anasınıfı Ve İlkokul Öğrencilerinin </a:t>
          </a:r>
          <a:r>
            <a:rPr lang="tr-TR" sz="1800" dirty="0" err="1" smtClean="0">
              <a:solidFill>
                <a:schemeClr val="tx1"/>
              </a:solidFill>
            </a:rPr>
            <a:t>Özdisiplin</a:t>
          </a:r>
          <a:r>
            <a:rPr lang="tr-TR" sz="1800" dirty="0" smtClean="0">
              <a:solidFill>
                <a:schemeClr val="tx1"/>
              </a:solidFill>
            </a:rPr>
            <a:t> Kavramını Anlamaları İçin Deneysel Bir Etkinlik</a:t>
          </a:r>
          <a:endParaRPr lang="tr-TR" sz="1800" dirty="0">
            <a:solidFill>
              <a:schemeClr val="tx1"/>
            </a:solidFill>
          </a:endParaRPr>
        </a:p>
      </dgm:t>
    </dgm:pt>
    <dgm:pt modelId="{2AE7C193-ABE5-47C1-8541-E55B29204C23}" type="parTrans" cxnId="{A451CBEC-4BEC-4C7C-8E4B-11C803D5615C}">
      <dgm:prSet/>
      <dgm:spPr/>
      <dgm:t>
        <a:bodyPr/>
        <a:lstStyle/>
        <a:p>
          <a:endParaRPr lang="tr-TR"/>
        </a:p>
      </dgm:t>
    </dgm:pt>
    <dgm:pt modelId="{0CFA6E8F-9F56-4222-9CCB-461E29C6C7C4}" type="sibTrans" cxnId="{A451CBEC-4BEC-4C7C-8E4B-11C803D5615C}">
      <dgm:prSet/>
      <dgm:spPr/>
      <dgm:t>
        <a:bodyPr/>
        <a:lstStyle/>
        <a:p>
          <a:endParaRPr lang="tr-TR"/>
        </a:p>
      </dgm:t>
    </dgm:pt>
    <dgm:pt modelId="{7504EF39-A26D-4EE5-85B8-351B71C1AFBF}">
      <dgm:prSet custT="1"/>
      <dgm:spPr>
        <a:solidFill>
          <a:srgbClr val="FFFF00"/>
        </a:solidFill>
      </dgm:spPr>
      <dgm:t>
        <a:bodyPr/>
        <a:lstStyle/>
        <a:p>
          <a:pPr rtl="0"/>
          <a:r>
            <a:rPr lang="tr-TR" sz="1800" dirty="0" smtClean="0">
              <a:solidFill>
                <a:schemeClr val="tx1"/>
              </a:solidFill>
            </a:rPr>
            <a:t>Çocuklarla Danışma Sürecinde Çizimlerden Yararlanma: Kinetik Okul Çizimi (KOÇ)</a:t>
          </a:r>
          <a:endParaRPr lang="tr-TR" sz="1800" dirty="0">
            <a:solidFill>
              <a:schemeClr val="tx1"/>
            </a:solidFill>
          </a:endParaRPr>
        </a:p>
      </dgm:t>
    </dgm:pt>
    <dgm:pt modelId="{E569E075-5C00-473A-8ECA-95DEBFB22201}" type="parTrans" cxnId="{7E676415-B69B-4631-A6DF-CCA501176FD9}">
      <dgm:prSet/>
      <dgm:spPr/>
      <dgm:t>
        <a:bodyPr/>
        <a:lstStyle/>
        <a:p>
          <a:endParaRPr lang="tr-TR"/>
        </a:p>
      </dgm:t>
    </dgm:pt>
    <dgm:pt modelId="{27B9349E-1568-4B80-9C65-4A732C523307}" type="sibTrans" cxnId="{7E676415-B69B-4631-A6DF-CCA501176FD9}">
      <dgm:prSet/>
      <dgm:spPr/>
      <dgm:t>
        <a:bodyPr/>
        <a:lstStyle/>
        <a:p>
          <a:endParaRPr lang="tr-TR"/>
        </a:p>
      </dgm:t>
    </dgm:pt>
    <dgm:pt modelId="{E8FCA00A-9E73-4410-9F82-A80437C119CB}">
      <dgm:prSet custT="1"/>
      <dgm:spPr>
        <a:solidFill>
          <a:srgbClr val="FFFF00"/>
        </a:solidFill>
      </dgm:spPr>
      <dgm:t>
        <a:bodyPr/>
        <a:lstStyle/>
        <a:p>
          <a:pPr rtl="0"/>
          <a:r>
            <a:rPr lang="tr-TR" sz="1800" dirty="0" smtClean="0">
              <a:solidFill>
                <a:schemeClr val="tx1"/>
              </a:solidFill>
            </a:rPr>
            <a:t>Çocuklarla Danışma Sürecinde Çizimlerden Yararlanma: Kinetik Aile Çizimi Tekniği</a:t>
          </a:r>
          <a:endParaRPr lang="tr-TR" sz="1800" dirty="0">
            <a:solidFill>
              <a:schemeClr val="tx1"/>
            </a:solidFill>
          </a:endParaRPr>
        </a:p>
      </dgm:t>
    </dgm:pt>
    <dgm:pt modelId="{68E8E6DB-D6F4-4551-98B4-55E25F83CFEC}" type="parTrans" cxnId="{FA7D4607-3063-41B8-A535-ADFBF9B97949}">
      <dgm:prSet/>
      <dgm:spPr/>
      <dgm:t>
        <a:bodyPr/>
        <a:lstStyle/>
        <a:p>
          <a:endParaRPr lang="tr-TR"/>
        </a:p>
      </dgm:t>
    </dgm:pt>
    <dgm:pt modelId="{FFE3C159-84DC-4AAA-ACCD-9B3A303EC8CF}" type="sibTrans" cxnId="{FA7D4607-3063-41B8-A535-ADFBF9B97949}">
      <dgm:prSet/>
      <dgm:spPr/>
      <dgm:t>
        <a:bodyPr/>
        <a:lstStyle/>
        <a:p>
          <a:endParaRPr lang="tr-TR"/>
        </a:p>
      </dgm:t>
    </dgm:pt>
    <dgm:pt modelId="{86D8B2EE-BB52-4987-8737-FE867337DF60}">
      <dgm:prSet custT="1"/>
      <dgm:spPr>
        <a:solidFill>
          <a:srgbClr val="FFFF00"/>
        </a:solidFill>
      </dgm:spPr>
      <dgm:t>
        <a:bodyPr/>
        <a:lstStyle/>
        <a:p>
          <a:pPr rtl="0"/>
          <a:r>
            <a:rPr lang="tr-TR" sz="1800" dirty="0" smtClean="0">
              <a:solidFill>
                <a:schemeClr val="tx1"/>
              </a:solidFill>
            </a:rPr>
            <a:t>Mesleki Rehberlikte Pratik Bir Teknik: Kariyer Tekeri Uygulama Kılavuzu</a:t>
          </a:r>
          <a:endParaRPr lang="tr-TR" sz="1800" dirty="0">
            <a:solidFill>
              <a:schemeClr val="tx1"/>
            </a:solidFill>
          </a:endParaRPr>
        </a:p>
      </dgm:t>
    </dgm:pt>
    <dgm:pt modelId="{AD52F8BD-6D69-429B-8C92-5B2F51B362B4}" type="parTrans" cxnId="{09542775-47FD-4B66-8EA2-84FF632F93DD}">
      <dgm:prSet/>
      <dgm:spPr/>
      <dgm:t>
        <a:bodyPr/>
        <a:lstStyle/>
        <a:p>
          <a:endParaRPr lang="tr-TR"/>
        </a:p>
      </dgm:t>
    </dgm:pt>
    <dgm:pt modelId="{7B74A146-36ED-4009-AA81-B022EBA28AD3}" type="sibTrans" cxnId="{09542775-47FD-4B66-8EA2-84FF632F93DD}">
      <dgm:prSet/>
      <dgm:spPr/>
      <dgm:t>
        <a:bodyPr/>
        <a:lstStyle/>
        <a:p>
          <a:endParaRPr lang="tr-TR"/>
        </a:p>
      </dgm:t>
    </dgm:pt>
    <dgm:pt modelId="{4FAE249C-F1C9-49BA-97E2-B7C09CFADC22}">
      <dgm:prSet custT="1"/>
      <dgm:spPr>
        <a:solidFill>
          <a:srgbClr val="FFFF00"/>
        </a:solidFill>
      </dgm:spPr>
      <dgm:t>
        <a:bodyPr/>
        <a:lstStyle/>
        <a:p>
          <a:pPr rtl="0"/>
          <a:r>
            <a:rPr lang="tr-TR" sz="1800" dirty="0" smtClean="0">
              <a:solidFill>
                <a:schemeClr val="tx1"/>
              </a:solidFill>
            </a:rPr>
            <a:t>Problem Çözme Becerilerinin Geliştirilmesinde Pratik Bir Teknik: Dur, Düşün, Harekete Geç Ve Gözden Geçir</a:t>
          </a:r>
          <a:endParaRPr lang="tr-TR" sz="1800" dirty="0">
            <a:solidFill>
              <a:schemeClr val="tx1"/>
            </a:solidFill>
          </a:endParaRPr>
        </a:p>
      </dgm:t>
    </dgm:pt>
    <dgm:pt modelId="{8056A9B7-7305-41DD-81E7-32A79B6D0D45}" type="parTrans" cxnId="{84625DF8-1E95-4864-B597-676AB2B57711}">
      <dgm:prSet/>
      <dgm:spPr/>
      <dgm:t>
        <a:bodyPr/>
        <a:lstStyle/>
        <a:p>
          <a:endParaRPr lang="tr-TR"/>
        </a:p>
      </dgm:t>
    </dgm:pt>
    <dgm:pt modelId="{CF4D7733-B358-4646-8500-A93C0F7EFC20}" type="sibTrans" cxnId="{84625DF8-1E95-4864-B597-676AB2B57711}">
      <dgm:prSet/>
      <dgm:spPr/>
      <dgm:t>
        <a:bodyPr/>
        <a:lstStyle/>
        <a:p>
          <a:endParaRPr lang="tr-TR"/>
        </a:p>
      </dgm:t>
    </dgm:pt>
    <dgm:pt modelId="{014E3F33-E4E2-43E2-893C-1FBFBCEDB4CC}" type="pres">
      <dgm:prSet presAssocID="{9D6EF2DF-4C47-4493-87AE-49AE24819D4B}" presName="linear" presStyleCnt="0">
        <dgm:presLayoutVars>
          <dgm:animLvl val="lvl"/>
          <dgm:resizeHandles val="exact"/>
        </dgm:presLayoutVars>
      </dgm:prSet>
      <dgm:spPr/>
    </dgm:pt>
    <dgm:pt modelId="{3CE981F0-711D-4730-868E-5DDB0F076008}" type="pres">
      <dgm:prSet presAssocID="{DA3684A9-C9CE-4B5C-B93A-AF8C805A4698}" presName="parentText" presStyleLbl="node1" presStyleIdx="0" presStyleCnt="8">
        <dgm:presLayoutVars>
          <dgm:chMax val="0"/>
          <dgm:bulletEnabled val="1"/>
        </dgm:presLayoutVars>
      </dgm:prSet>
      <dgm:spPr/>
    </dgm:pt>
    <dgm:pt modelId="{2B06CFCB-D795-43EF-9925-39F2DB5BF680}" type="pres">
      <dgm:prSet presAssocID="{B476EBA1-D8EC-4D1D-A687-1EA35436CDE7}" presName="spacer" presStyleCnt="0"/>
      <dgm:spPr/>
    </dgm:pt>
    <dgm:pt modelId="{F6085713-5FA4-459B-A56F-9F2046D0FBC9}" type="pres">
      <dgm:prSet presAssocID="{D3D8C92A-17C5-4631-943A-49B57DD5F7FA}" presName="parentText" presStyleLbl="node1" presStyleIdx="1" presStyleCnt="8">
        <dgm:presLayoutVars>
          <dgm:chMax val="0"/>
          <dgm:bulletEnabled val="1"/>
        </dgm:presLayoutVars>
      </dgm:prSet>
      <dgm:spPr/>
    </dgm:pt>
    <dgm:pt modelId="{7559B6F5-4BC7-4C27-AD9D-AA8807B8DEE6}" type="pres">
      <dgm:prSet presAssocID="{D73D5CAF-6DA0-43CB-833E-71BEA4BA2784}" presName="spacer" presStyleCnt="0"/>
      <dgm:spPr/>
    </dgm:pt>
    <dgm:pt modelId="{CBC39254-F1F2-48E4-9A0B-08D379D9C03D}" type="pres">
      <dgm:prSet presAssocID="{CE0565BF-45E0-440C-A387-193844980485}" presName="parentText" presStyleLbl="node1" presStyleIdx="2" presStyleCnt="8">
        <dgm:presLayoutVars>
          <dgm:chMax val="0"/>
          <dgm:bulletEnabled val="1"/>
        </dgm:presLayoutVars>
      </dgm:prSet>
      <dgm:spPr/>
    </dgm:pt>
    <dgm:pt modelId="{160CB6D9-CC1C-4A0D-9BB0-03276A02442F}" type="pres">
      <dgm:prSet presAssocID="{DBF5BFA0-EBC5-4441-9DBF-2C831D1526A7}" presName="spacer" presStyleCnt="0"/>
      <dgm:spPr/>
    </dgm:pt>
    <dgm:pt modelId="{4259D6E8-019D-4159-A888-FB4DB50BE05D}" type="pres">
      <dgm:prSet presAssocID="{1D33DE7B-CA1C-428F-9140-DF5F298907D6}" presName="parentText" presStyleLbl="node1" presStyleIdx="3" presStyleCnt="8">
        <dgm:presLayoutVars>
          <dgm:chMax val="0"/>
          <dgm:bulletEnabled val="1"/>
        </dgm:presLayoutVars>
      </dgm:prSet>
      <dgm:spPr/>
    </dgm:pt>
    <dgm:pt modelId="{F3473A34-9F74-4CF3-A239-20BEDA917A39}" type="pres">
      <dgm:prSet presAssocID="{0CFA6E8F-9F56-4222-9CCB-461E29C6C7C4}" presName="spacer" presStyleCnt="0"/>
      <dgm:spPr/>
    </dgm:pt>
    <dgm:pt modelId="{C9C1AFD0-4D64-4327-AB78-FA78ED15BD55}" type="pres">
      <dgm:prSet presAssocID="{7504EF39-A26D-4EE5-85B8-351B71C1AFBF}" presName="parentText" presStyleLbl="node1" presStyleIdx="4" presStyleCnt="8">
        <dgm:presLayoutVars>
          <dgm:chMax val="0"/>
          <dgm:bulletEnabled val="1"/>
        </dgm:presLayoutVars>
      </dgm:prSet>
      <dgm:spPr/>
    </dgm:pt>
    <dgm:pt modelId="{F7D24ECA-5DFE-4BDA-9E29-C8FF60420B45}" type="pres">
      <dgm:prSet presAssocID="{27B9349E-1568-4B80-9C65-4A732C523307}" presName="spacer" presStyleCnt="0"/>
      <dgm:spPr/>
    </dgm:pt>
    <dgm:pt modelId="{1287D974-B917-46EF-978F-60519EF0F664}" type="pres">
      <dgm:prSet presAssocID="{E8FCA00A-9E73-4410-9F82-A80437C119CB}" presName="parentText" presStyleLbl="node1" presStyleIdx="5" presStyleCnt="8">
        <dgm:presLayoutVars>
          <dgm:chMax val="0"/>
          <dgm:bulletEnabled val="1"/>
        </dgm:presLayoutVars>
      </dgm:prSet>
      <dgm:spPr/>
    </dgm:pt>
    <dgm:pt modelId="{A1F039CF-674B-4A6A-B721-6C02F898ADB3}" type="pres">
      <dgm:prSet presAssocID="{FFE3C159-84DC-4AAA-ACCD-9B3A303EC8CF}" presName="spacer" presStyleCnt="0"/>
      <dgm:spPr/>
    </dgm:pt>
    <dgm:pt modelId="{A0E80BE4-39BA-4777-9FB6-4E196A3A2534}" type="pres">
      <dgm:prSet presAssocID="{86D8B2EE-BB52-4987-8737-FE867337DF60}" presName="parentText" presStyleLbl="node1" presStyleIdx="6" presStyleCnt="8">
        <dgm:presLayoutVars>
          <dgm:chMax val="0"/>
          <dgm:bulletEnabled val="1"/>
        </dgm:presLayoutVars>
      </dgm:prSet>
      <dgm:spPr/>
    </dgm:pt>
    <dgm:pt modelId="{0E1DE43A-89B8-439F-B727-3AB26CD1924E}" type="pres">
      <dgm:prSet presAssocID="{7B74A146-36ED-4009-AA81-B022EBA28AD3}" presName="spacer" presStyleCnt="0"/>
      <dgm:spPr/>
    </dgm:pt>
    <dgm:pt modelId="{BEF25CDF-4C91-428F-BFFE-634626B01BA3}" type="pres">
      <dgm:prSet presAssocID="{4FAE249C-F1C9-49BA-97E2-B7C09CFADC22}" presName="parentText" presStyleLbl="node1" presStyleIdx="7" presStyleCnt="8">
        <dgm:presLayoutVars>
          <dgm:chMax val="0"/>
          <dgm:bulletEnabled val="1"/>
        </dgm:presLayoutVars>
      </dgm:prSet>
      <dgm:spPr/>
    </dgm:pt>
  </dgm:ptLst>
  <dgm:cxnLst>
    <dgm:cxn modelId="{84625DF8-1E95-4864-B597-676AB2B57711}" srcId="{9D6EF2DF-4C47-4493-87AE-49AE24819D4B}" destId="{4FAE249C-F1C9-49BA-97E2-B7C09CFADC22}" srcOrd="7" destOrd="0" parTransId="{8056A9B7-7305-41DD-81E7-32A79B6D0D45}" sibTransId="{CF4D7733-B358-4646-8500-A93C0F7EFC20}"/>
    <dgm:cxn modelId="{FA7D4607-3063-41B8-A535-ADFBF9B97949}" srcId="{9D6EF2DF-4C47-4493-87AE-49AE24819D4B}" destId="{E8FCA00A-9E73-4410-9F82-A80437C119CB}" srcOrd="5" destOrd="0" parTransId="{68E8E6DB-D6F4-4551-98B4-55E25F83CFEC}" sibTransId="{FFE3C159-84DC-4AAA-ACCD-9B3A303EC8CF}"/>
    <dgm:cxn modelId="{09542775-47FD-4B66-8EA2-84FF632F93DD}" srcId="{9D6EF2DF-4C47-4493-87AE-49AE24819D4B}" destId="{86D8B2EE-BB52-4987-8737-FE867337DF60}" srcOrd="6" destOrd="0" parTransId="{AD52F8BD-6D69-429B-8C92-5B2F51B362B4}" sibTransId="{7B74A146-36ED-4009-AA81-B022EBA28AD3}"/>
    <dgm:cxn modelId="{A451CBEC-4BEC-4C7C-8E4B-11C803D5615C}" srcId="{9D6EF2DF-4C47-4493-87AE-49AE24819D4B}" destId="{1D33DE7B-CA1C-428F-9140-DF5F298907D6}" srcOrd="3" destOrd="0" parTransId="{2AE7C193-ABE5-47C1-8541-E55B29204C23}" sibTransId="{0CFA6E8F-9F56-4222-9CCB-461E29C6C7C4}"/>
    <dgm:cxn modelId="{1842B3F7-0A24-4660-91E6-3ACE855461F0}" srcId="{9D6EF2DF-4C47-4493-87AE-49AE24819D4B}" destId="{D3D8C92A-17C5-4631-943A-49B57DD5F7FA}" srcOrd="1" destOrd="0" parTransId="{B75A1BE2-5710-4B67-9DF0-C18C3C89B688}" sibTransId="{D73D5CAF-6DA0-43CB-833E-71BEA4BA2784}"/>
    <dgm:cxn modelId="{FA00DED5-520E-4BCB-A69D-7AF0AE7DF779}" type="presOf" srcId="{E8FCA00A-9E73-4410-9F82-A80437C119CB}" destId="{1287D974-B917-46EF-978F-60519EF0F664}" srcOrd="0" destOrd="0" presId="urn:microsoft.com/office/officeart/2005/8/layout/vList2"/>
    <dgm:cxn modelId="{98C8524A-E776-40FD-8900-32095E32C3C4}" type="presOf" srcId="{DA3684A9-C9CE-4B5C-B93A-AF8C805A4698}" destId="{3CE981F0-711D-4730-868E-5DDB0F076008}" srcOrd="0" destOrd="0" presId="urn:microsoft.com/office/officeart/2005/8/layout/vList2"/>
    <dgm:cxn modelId="{F2980B20-0A04-487B-AEBA-DC56EA70D077}" type="presOf" srcId="{4FAE249C-F1C9-49BA-97E2-B7C09CFADC22}" destId="{BEF25CDF-4C91-428F-BFFE-634626B01BA3}" srcOrd="0" destOrd="0" presId="urn:microsoft.com/office/officeart/2005/8/layout/vList2"/>
    <dgm:cxn modelId="{2E844D0A-D48E-4B38-AF75-EA0A128042F3}" type="presOf" srcId="{CE0565BF-45E0-440C-A387-193844980485}" destId="{CBC39254-F1F2-48E4-9A0B-08D379D9C03D}" srcOrd="0" destOrd="0" presId="urn:microsoft.com/office/officeart/2005/8/layout/vList2"/>
    <dgm:cxn modelId="{33770964-ECCB-43CF-A6F5-6369022BCC43}" type="presOf" srcId="{86D8B2EE-BB52-4987-8737-FE867337DF60}" destId="{A0E80BE4-39BA-4777-9FB6-4E196A3A2534}" srcOrd="0" destOrd="0" presId="urn:microsoft.com/office/officeart/2005/8/layout/vList2"/>
    <dgm:cxn modelId="{C677008E-D552-4ACC-A653-A30A65D426E1}" type="presOf" srcId="{7504EF39-A26D-4EE5-85B8-351B71C1AFBF}" destId="{C9C1AFD0-4D64-4327-AB78-FA78ED15BD55}" srcOrd="0" destOrd="0" presId="urn:microsoft.com/office/officeart/2005/8/layout/vList2"/>
    <dgm:cxn modelId="{7C121121-139D-46A0-B088-D0BEB03618D0}" type="presOf" srcId="{9D6EF2DF-4C47-4493-87AE-49AE24819D4B}" destId="{014E3F33-E4E2-43E2-893C-1FBFBCEDB4CC}" srcOrd="0" destOrd="0" presId="urn:microsoft.com/office/officeart/2005/8/layout/vList2"/>
    <dgm:cxn modelId="{C6708F4B-3A27-4E2B-92D3-B170B5AA3488}" type="presOf" srcId="{D3D8C92A-17C5-4631-943A-49B57DD5F7FA}" destId="{F6085713-5FA4-459B-A56F-9F2046D0FBC9}" srcOrd="0" destOrd="0" presId="urn:microsoft.com/office/officeart/2005/8/layout/vList2"/>
    <dgm:cxn modelId="{9329B7D0-DCDD-453E-BE80-60547BB50FC5}" srcId="{9D6EF2DF-4C47-4493-87AE-49AE24819D4B}" destId="{DA3684A9-C9CE-4B5C-B93A-AF8C805A4698}" srcOrd="0" destOrd="0" parTransId="{4FC5F3AC-925E-4B63-AB12-26C20697D327}" sibTransId="{B476EBA1-D8EC-4D1D-A687-1EA35436CDE7}"/>
    <dgm:cxn modelId="{C4DBC504-45F6-43ED-853F-63655D0370C0}" srcId="{9D6EF2DF-4C47-4493-87AE-49AE24819D4B}" destId="{CE0565BF-45E0-440C-A387-193844980485}" srcOrd="2" destOrd="0" parTransId="{4568B073-6818-4174-8D6C-D6EC77A62741}" sibTransId="{DBF5BFA0-EBC5-4441-9DBF-2C831D1526A7}"/>
    <dgm:cxn modelId="{2861FB2A-CC5E-4F5F-8651-A0DE20795449}" type="presOf" srcId="{1D33DE7B-CA1C-428F-9140-DF5F298907D6}" destId="{4259D6E8-019D-4159-A888-FB4DB50BE05D}" srcOrd="0" destOrd="0" presId="urn:microsoft.com/office/officeart/2005/8/layout/vList2"/>
    <dgm:cxn modelId="{7E676415-B69B-4631-A6DF-CCA501176FD9}" srcId="{9D6EF2DF-4C47-4493-87AE-49AE24819D4B}" destId="{7504EF39-A26D-4EE5-85B8-351B71C1AFBF}" srcOrd="4" destOrd="0" parTransId="{E569E075-5C00-473A-8ECA-95DEBFB22201}" sibTransId="{27B9349E-1568-4B80-9C65-4A732C523307}"/>
    <dgm:cxn modelId="{AD6DCC58-8C34-489C-97D3-949A2E208999}" type="presParOf" srcId="{014E3F33-E4E2-43E2-893C-1FBFBCEDB4CC}" destId="{3CE981F0-711D-4730-868E-5DDB0F076008}" srcOrd="0" destOrd="0" presId="urn:microsoft.com/office/officeart/2005/8/layout/vList2"/>
    <dgm:cxn modelId="{3EBB629D-9A2D-4A1D-B755-0F2FFE28036A}" type="presParOf" srcId="{014E3F33-E4E2-43E2-893C-1FBFBCEDB4CC}" destId="{2B06CFCB-D795-43EF-9925-39F2DB5BF680}" srcOrd="1" destOrd="0" presId="urn:microsoft.com/office/officeart/2005/8/layout/vList2"/>
    <dgm:cxn modelId="{066E2018-B61A-4EDB-A6D1-F55CEF37A79F}" type="presParOf" srcId="{014E3F33-E4E2-43E2-893C-1FBFBCEDB4CC}" destId="{F6085713-5FA4-459B-A56F-9F2046D0FBC9}" srcOrd="2" destOrd="0" presId="urn:microsoft.com/office/officeart/2005/8/layout/vList2"/>
    <dgm:cxn modelId="{48FB8773-9D34-4BE8-8C88-40948B080275}" type="presParOf" srcId="{014E3F33-E4E2-43E2-893C-1FBFBCEDB4CC}" destId="{7559B6F5-4BC7-4C27-AD9D-AA8807B8DEE6}" srcOrd="3" destOrd="0" presId="urn:microsoft.com/office/officeart/2005/8/layout/vList2"/>
    <dgm:cxn modelId="{A711ECBE-2041-4C7D-9854-B9144D42AE86}" type="presParOf" srcId="{014E3F33-E4E2-43E2-893C-1FBFBCEDB4CC}" destId="{CBC39254-F1F2-48E4-9A0B-08D379D9C03D}" srcOrd="4" destOrd="0" presId="urn:microsoft.com/office/officeart/2005/8/layout/vList2"/>
    <dgm:cxn modelId="{97FF16B2-8182-456A-B050-3241C22276DA}" type="presParOf" srcId="{014E3F33-E4E2-43E2-893C-1FBFBCEDB4CC}" destId="{160CB6D9-CC1C-4A0D-9BB0-03276A02442F}" srcOrd="5" destOrd="0" presId="urn:microsoft.com/office/officeart/2005/8/layout/vList2"/>
    <dgm:cxn modelId="{5739ED5B-0373-4973-B829-F1E38F2DEDCE}" type="presParOf" srcId="{014E3F33-E4E2-43E2-893C-1FBFBCEDB4CC}" destId="{4259D6E8-019D-4159-A888-FB4DB50BE05D}" srcOrd="6" destOrd="0" presId="urn:microsoft.com/office/officeart/2005/8/layout/vList2"/>
    <dgm:cxn modelId="{30CEFC4E-43C7-4B77-9447-4750DB8ED685}" type="presParOf" srcId="{014E3F33-E4E2-43E2-893C-1FBFBCEDB4CC}" destId="{F3473A34-9F74-4CF3-A239-20BEDA917A39}" srcOrd="7" destOrd="0" presId="urn:microsoft.com/office/officeart/2005/8/layout/vList2"/>
    <dgm:cxn modelId="{5DB4CC27-B76C-4041-BE3F-6636DEA0F474}" type="presParOf" srcId="{014E3F33-E4E2-43E2-893C-1FBFBCEDB4CC}" destId="{C9C1AFD0-4D64-4327-AB78-FA78ED15BD55}" srcOrd="8" destOrd="0" presId="urn:microsoft.com/office/officeart/2005/8/layout/vList2"/>
    <dgm:cxn modelId="{6C9204D2-7371-4760-8DBC-8DCD2C63E471}" type="presParOf" srcId="{014E3F33-E4E2-43E2-893C-1FBFBCEDB4CC}" destId="{F7D24ECA-5DFE-4BDA-9E29-C8FF60420B45}" srcOrd="9" destOrd="0" presId="urn:microsoft.com/office/officeart/2005/8/layout/vList2"/>
    <dgm:cxn modelId="{BD40FA0A-D329-4E58-A4B3-0AB71705F222}" type="presParOf" srcId="{014E3F33-E4E2-43E2-893C-1FBFBCEDB4CC}" destId="{1287D974-B917-46EF-978F-60519EF0F664}" srcOrd="10" destOrd="0" presId="urn:microsoft.com/office/officeart/2005/8/layout/vList2"/>
    <dgm:cxn modelId="{4C4AC411-B69F-4C2F-9F37-9C0067B28699}" type="presParOf" srcId="{014E3F33-E4E2-43E2-893C-1FBFBCEDB4CC}" destId="{A1F039CF-674B-4A6A-B721-6C02F898ADB3}" srcOrd="11" destOrd="0" presId="urn:microsoft.com/office/officeart/2005/8/layout/vList2"/>
    <dgm:cxn modelId="{6B03A298-31F2-4C5A-A205-A1F093509614}" type="presParOf" srcId="{014E3F33-E4E2-43E2-893C-1FBFBCEDB4CC}" destId="{A0E80BE4-39BA-4777-9FB6-4E196A3A2534}" srcOrd="12" destOrd="0" presId="urn:microsoft.com/office/officeart/2005/8/layout/vList2"/>
    <dgm:cxn modelId="{DAACF84C-93B9-42D9-8165-5730B0E12DE9}" type="presParOf" srcId="{014E3F33-E4E2-43E2-893C-1FBFBCEDB4CC}" destId="{0E1DE43A-89B8-439F-B727-3AB26CD1924E}" srcOrd="13" destOrd="0" presId="urn:microsoft.com/office/officeart/2005/8/layout/vList2"/>
    <dgm:cxn modelId="{7E0B92E3-366C-4D86-8B69-78EAB39008C5}" type="presParOf" srcId="{014E3F33-E4E2-43E2-893C-1FBFBCEDB4CC}" destId="{BEF25CDF-4C91-428F-BFFE-634626B01BA3}"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C2CED5-681E-4033-A647-6AA9B71B701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tr-TR"/>
        </a:p>
      </dgm:t>
    </dgm:pt>
    <dgm:pt modelId="{FA9B45AA-BB5D-413A-B0EA-184FA80C2C6B}">
      <dgm:prSet/>
      <dgm:spPr>
        <a:solidFill>
          <a:srgbClr val="FFC000"/>
        </a:solidFill>
      </dgm:spPr>
      <dgm:t>
        <a:bodyPr/>
        <a:lstStyle/>
        <a:p>
          <a:pPr rtl="0"/>
          <a:r>
            <a:rPr lang="tr-TR" b="0" dirty="0" smtClean="0">
              <a:solidFill>
                <a:schemeClr val="tx1"/>
              </a:solidFill>
            </a:rPr>
            <a:t>Araştırmacı Öğretmen</a:t>
          </a:r>
          <a:endParaRPr lang="tr-TR" b="0" dirty="0">
            <a:solidFill>
              <a:schemeClr val="tx1"/>
            </a:solidFill>
          </a:endParaRPr>
        </a:p>
      </dgm:t>
    </dgm:pt>
    <dgm:pt modelId="{FDB3BDAA-52B4-4412-A63F-CF3E297EC5C3}" type="parTrans" cxnId="{287AB4A6-DE64-4E1B-AB98-A6568DEFB486}">
      <dgm:prSet/>
      <dgm:spPr/>
      <dgm:t>
        <a:bodyPr/>
        <a:lstStyle/>
        <a:p>
          <a:endParaRPr lang="tr-TR"/>
        </a:p>
      </dgm:t>
    </dgm:pt>
    <dgm:pt modelId="{F0A9ADDE-CE3B-4271-AA58-E984274B7C2F}" type="sibTrans" cxnId="{287AB4A6-DE64-4E1B-AB98-A6568DEFB486}">
      <dgm:prSet/>
      <dgm:spPr/>
      <dgm:t>
        <a:bodyPr/>
        <a:lstStyle/>
        <a:p>
          <a:endParaRPr lang="tr-TR"/>
        </a:p>
      </dgm:t>
    </dgm:pt>
    <dgm:pt modelId="{7D485331-04CB-4DD4-B36D-7C2C3A81DD23}">
      <dgm:prSet/>
      <dgm:spPr>
        <a:solidFill>
          <a:srgbClr val="FFC000"/>
        </a:solidFill>
      </dgm:spPr>
      <dgm:t>
        <a:bodyPr/>
        <a:lstStyle/>
        <a:p>
          <a:pPr rtl="0"/>
          <a:r>
            <a:rPr lang="tr-TR" dirty="0" smtClean="0">
              <a:solidFill>
                <a:schemeClr val="tx1"/>
              </a:solidFill>
            </a:rPr>
            <a:t>Eylem Araştırması </a:t>
          </a:r>
          <a:endParaRPr lang="tr-TR" dirty="0">
            <a:solidFill>
              <a:schemeClr val="tx1"/>
            </a:solidFill>
          </a:endParaRPr>
        </a:p>
      </dgm:t>
    </dgm:pt>
    <dgm:pt modelId="{6226B0E6-3E07-4E4A-A009-638BE9308F42}" type="parTrans" cxnId="{EC15C4F3-56BA-4B79-91CD-782AD79FA339}">
      <dgm:prSet/>
      <dgm:spPr/>
      <dgm:t>
        <a:bodyPr/>
        <a:lstStyle/>
        <a:p>
          <a:endParaRPr lang="tr-TR"/>
        </a:p>
      </dgm:t>
    </dgm:pt>
    <dgm:pt modelId="{37689384-92C9-4B4D-9DF1-7A68F9502022}" type="sibTrans" cxnId="{EC15C4F3-56BA-4B79-91CD-782AD79FA339}">
      <dgm:prSet/>
      <dgm:spPr/>
      <dgm:t>
        <a:bodyPr/>
        <a:lstStyle/>
        <a:p>
          <a:endParaRPr lang="tr-TR"/>
        </a:p>
      </dgm:t>
    </dgm:pt>
    <dgm:pt modelId="{58F9D1D2-C030-4BC3-827E-BBEAFEB99596}">
      <dgm:prSet/>
      <dgm:spPr>
        <a:solidFill>
          <a:srgbClr val="FFC000"/>
        </a:solidFill>
      </dgm:spPr>
      <dgm:t>
        <a:bodyPr/>
        <a:lstStyle/>
        <a:p>
          <a:pPr rtl="0"/>
          <a:r>
            <a:rPr lang="tr-TR" dirty="0" smtClean="0">
              <a:solidFill>
                <a:schemeClr val="tx1"/>
              </a:solidFill>
            </a:rPr>
            <a:t>Mesleki Gelişim</a:t>
          </a:r>
          <a:endParaRPr lang="tr-TR" dirty="0">
            <a:solidFill>
              <a:schemeClr val="tx1"/>
            </a:solidFill>
          </a:endParaRPr>
        </a:p>
      </dgm:t>
    </dgm:pt>
    <dgm:pt modelId="{1C0684C4-B21F-4294-8F2A-DB28B8B36AB0}" type="parTrans" cxnId="{199BB7C3-FD75-4E9B-8E0A-290D8668ABBD}">
      <dgm:prSet/>
      <dgm:spPr/>
      <dgm:t>
        <a:bodyPr/>
        <a:lstStyle/>
        <a:p>
          <a:endParaRPr lang="tr-TR"/>
        </a:p>
      </dgm:t>
    </dgm:pt>
    <dgm:pt modelId="{ACB23C15-CBAA-43BF-B697-EC68DE98D5C3}" type="sibTrans" cxnId="{199BB7C3-FD75-4E9B-8E0A-290D8668ABBD}">
      <dgm:prSet/>
      <dgm:spPr/>
      <dgm:t>
        <a:bodyPr/>
        <a:lstStyle/>
        <a:p>
          <a:endParaRPr lang="tr-TR"/>
        </a:p>
      </dgm:t>
    </dgm:pt>
    <dgm:pt modelId="{E2EABDE0-8219-41D8-8A83-18A01CAA63F5}">
      <dgm:prSet/>
      <dgm:spPr>
        <a:solidFill>
          <a:srgbClr val="FFFF00">
            <a:alpha val="90000"/>
          </a:srgbClr>
        </a:solidFill>
      </dgm:spPr>
      <dgm:t>
        <a:bodyPr/>
        <a:lstStyle/>
        <a:p>
          <a:r>
            <a:rPr lang="tr-TR" dirty="0" smtClean="0"/>
            <a:t>RAM Kılavuzu (Yapılacak 3 araştırma)</a:t>
          </a:r>
          <a:endParaRPr lang="tr-TR" dirty="0"/>
        </a:p>
      </dgm:t>
    </dgm:pt>
    <dgm:pt modelId="{09189BC0-370E-4765-8EB3-A141558B7A10}" type="parTrans" cxnId="{FE1569A5-B00A-481C-BF32-0F968EAA8A7C}">
      <dgm:prSet/>
      <dgm:spPr/>
      <dgm:t>
        <a:bodyPr/>
        <a:lstStyle/>
        <a:p>
          <a:endParaRPr lang="tr-TR"/>
        </a:p>
      </dgm:t>
    </dgm:pt>
    <dgm:pt modelId="{C9E4E9D1-7FBE-40F5-AFD3-C8C871E58854}" type="sibTrans" cxnId="{FE1569A5-B00A-481C-BF32-0F968EAA8A7C}">
      <dgm:prSet/>
      <dgm:spPr/>
      <dgm:t>
        <a:bodyPr/>
        <a:lstStyle/>
        <a:p>
          <a:endParaRPr lang="tr-TR"/>
        </a:p>
      </dgm:t>
    </dgm:pt>
    <dgm:pt modelId="{41F4FA15-FC66-48FF-9588-F52DA37E18E8}">
      <dgm:prSet/>
      <dgm:spPr>
        <a:solidFill>
          <a:srgbClr val="FFFF00">
            <a:alpha val="90000"/>
          </a:srgbClr>
        </a:solidFill>
      </dgm:spPr>
      <dgm:t>
        <a:bodyPr/>
        <a:lstStyle/>
        <a:p>
          <a:r>
            <a:rPr lang="tr-TR" dirty="0" smtClean="0"/>
            <a:t>Öğretmen Strateji Belgesi</a:t>
          </a:r>
          <a:endParaRPr lang="tr-TR" dirty="0"/>
        </a:p>
      </dgm:t>
    </dgm:pt>
    <dgm:pt modelId="{A8EC62C4-398D-49B7-ACC9-0993EA106546}" type="parTrans" cxnId="{48AEB8F5-1A6D-4674-A2A3-92754B82FDE0}">
      <dgm:prSet/>
      <dgm:spPr/>
      <dgm:t>
        <a:bodyPr/>
        <a:lstStyle/>
        <a:p>
          <a:endParaRPr lang="tr-TR"/>
        </a:p>
      </dgm:t>
    </dgm:pt>
    <dgm:pt modelId="{C00C7A62-0F34-47D2-AFAD-9EC0A17BB1E4}" type="sibTrans" cxnId="{48AEB8F5-1A6D-4674-A2A3-92754B82FDE0}">
      <dgm:prSet/>
      <dgm:spPr/>
      <dgm:t>
        <a:bodyPr/>
        <a:lstStyle/>
        <a:p>
          <a:endParaRPr lang="tr-TR"/>
        </a:p>
      </dgm:t>
    </dgm:pt>
    <dgm:pt modelId="{ADFAF426-5D2B-4AF9-B459-89579292320C}">
      <dgm:prSet/>
      <dgm:spPr>
        <a:solidFill>
          <a:srgbClr val="FFFF00">
            <a:alpha val="90000"/>
          </a:srgbClr>
        </a:solidFill>
      </dgm:spPr>
      <dgm:t>
        <a:bodyPr/>
        <a:lstStyle/>
        <a:p>
          <a:endParaRPr lang="tr-TR" dirty="0"/>
        </a:p>
      </dgm:t>
    </dgm:pt>
    <dgm:pt modelId="{CD54AF29-D926-4FAA-806E-423028F1907A}" type="parTrans" cxnId="{D9591068-20B4-4419-AB92-F49EE9FD2811}">
      <dgm:prSet/>
      <dgm:spPr/>
      <dgm:t>
        <a:bodyPr/>
        <a:lstStyle/>
        <a:p>
          <a:endParaRPr lang="tr-TR"/>
        </a:p>
      </dgm:t>
    </dgm:pt>
    <dgm:pt modelId="{EC03864C-7E8D-44CA-B143-B3CA693DB435}" type="sibTrans" cxnId="{D9591068-20B4-4419-AB92-F49EE9FD2811}">
      <dgm:prSet/>
      <dgm:spPr/>
      <dgm:t>
        <a:bodyPr/>
        <a:lstStyle/>
        <a:p>
          <a:endParaRPr lang="tr-TR"/>
        </a:p>
      </dgm:t>
    </dgm:pt>
    <dgm:pt modelId="{661417D6-1BD8-4CBA-A761-23B1DF6FD7FF}">
      <dgm:prSet/>
      <dgm:spPr>
        <a:solidFill>
          <a:srgbClr val="FFFF00">
            <a:alpha val="90000"/>
          </a:srgbClr>
        </a:solidFill>
      </dgm:spPr>
      <dgm:t>
        <a:bodyPr/>
        <a:lstStyle/>
        <a:p>
          <a:r>
            <a:rPr lang="tr-TR" dirty="0" smtClean="0"/>
            <a:t> Öğretmenlik mesleği genel yeterlikleri </a:t>
          </a:r>
          <a:endParaRPr lang="tr-TR" dirty="0"/>
        </a:p>
      </dgm:t>
    </dgm:pt>
    <dgm:pt modelId="{B0BDD4DB-EE70-414F-BB25-DFC5EAF0BFF9}" type="parTrans" cxnId="{AA23AE29-CF54-4421-A48F-3A9921F4D55D}">
      <dgm:prSet/>
      <dgm:spPr/>
      <dgm:t>
        <a:bodyPr/>
        <a:lstStyle/>
        <a:p>
          <a:endParaRPr lang="tr-TR"/>
        </a:p>
      </dgm:t>
    </dgm:pt>
    <dgm:pt modelId="{B4198014-DA5E-4356-8DC7-4E3502276787}" type="sibTrans" cxnId="{AA23AE29-CF54-4421-A48F-3A9921F4D55D}">
      <dgm:prSet/>
      <dgm:spPr/>
      <dgm:t>
        <a:bodyPr/>
        <a:lstStyle/>
        <a:p>
          <a:endParaRPr lang="tr-TR"/>
        </a:p>
      </dgm:t>
    </dgm:pt>
    <dgm:pt modelId="{3ECF2896-434C-419B-884E-D382C052B7AC}">
      <dgm:prSet/>
      <dgm:spPr>
        <a:solidFill>
          <a:srgbClr val="FFFF00">
            <a:alpha val="90000"/>
          </a:srgbClr>
        </a:solidFill>
      </dgm:spPr>
      <dgm:t>
        <a:bodyPr/>
        <a:lstStyle/>
        <a:p>
          <a:r>
            <a:rPr lang="tr-TR" dirty="0" smtClean="0"/>
            <a:t> Araştırmacı Öğretmen modeli ve Eylem (Aksiyon)  Araştırması </a:t>
          </a:r>
          <a:endParaRPr lang="tr-TR" dirty="0"/>
        </a:p>
      </dgm:t>
    </dgm:pt>
    <dgm:pt modelId="{B85678A3-17A6-4BAE-8FBB-2589729F2CBB}" type="parTrans" cxnId="{B15E3FE3-5D8F-46B4-A5A1-EA04D8B098E7}">
      <dgm:prSet/>
      <dgm:spPr/>
      <dgm:t>
        <a:bodyPr/>
        <a:lstStyle/>
        <a:p>
          <a:endParaRPr lang="tr-TR"/>
        </a:p>
      </dgm:t>
    </dgm:pt>
    <dgm:pt modelId="{D9200180-D310-4F99-83E8-0A03209DABF6}" type="sibTrans" cxnId="{B15E3FE3-5D8F-46B4-A5A1-EA04D8B098E7}">
      <dgm:prSet/>
      <dgm:spPr/>
      <dgm:t>
        <a:bodyPr/>
        <a:lstStyle/>
        <a:p>
          <a:endParaRPr lang="tr-TR"/>
        </a:p>
      </dgm:t>
    </dgm:pt>
    <dgm:pt modelId="{77FB71A6-8C25-4AF0-A457-7125CC23A269}">
      <dgm:prSet/>
      <dgm:spPr>
        <a:solidFill>
          <a:srgbClr val="FFFF00">
            <a:alpha val="90000"/>
          </a:srgbClr>
        </a:solidFill>
      </dgm:spPr>
      <dgm:t>
        <a:bodyPr/>
        <a:lstStyle/>
        <a:p>
          <a:r>
            <a:rPr lang="tr-TR" dirty="0" smtClean="0"/>
            <a:t>Öğretmen Strateji Belgesi</a:t>
          </a:r>
          <a:endParaRPr lang="tr-TR" dirty="0"/>
        </a:p>
      </dgm:t>
    </dgm:pt>
    <dgm:pt modelId="{8A5A3FC1-5D2C-4A22-AD81-79DE3D8E9198}" type="parTrans" cxnId="{C5F9A038-8123-4688-A00E-B31A71953024}">
      <dgm:prSet/>
      <dgm:spPr/>
      <dgm:t>
        <a:bodyPr/>
        <a:lstStyle/>
        <a:p>
          <a:endParaRPr lang="tr-TR"/>
        </a:p>
      </dgm:t>
    </dgm:pt>
    <dgm:pt modelId="{A4CEFEAD-CA9D-4CFC-AE52-305DBBD79246}" type="sibTrans" cxnId="{C5F9A038-8123-4688-A00E-B31A71953024}">
      <dgm:prSet/>
      <dgm:spPr/>
      <dgm:t>
        <a:bodyPr/>
        <a:lstStyle/>
        <a:p>
          <a:endParaRPr lang="tr-TR"/>
        </a:p>
      </dgm:t>
    </dgm:pt>
    <dgm:pt modelId="{DF28E706-1833-4404-9E87-39A9E0FA75C5}">
      <dgm:prSet/>
      <dgm:spPr>
        <a:solidFill>
          <a:srgbClr val="FFFF00">
            <a:alpha val="90000"/>
          </a:srgbClr>
        </a:solidFill>
      </dgm:spPr>
      <dgm:t>
        <a:bodyPr/>
        <a:lstStyle/>
        <a:p>
          <a:endParaRPr lang="tr-TR"/>
        </a:p>
      </dgm:t>
    </dgm:pt>
    <dgm:pt modelId="{BF6A70D5-D8C0-45BF-9178-9E28E23718B7}" type="parTrans" cxnId="{2E14C349-1EEF-4299-AB4C-15DC29386DAF}">
      <dgm:prSet/>
      <dgm:spPr/>
      <dgm:t>
        <a:bodyPr/>
        <a:lstStyle/>
        <a:p>
          <a:endParaRPr lang="tr-TR"/>
        </a:p>
      </dgm:t>
    </dgm:pt>
    <dgm:pt modelId="{DB2C1070-2E71-4118-879E-18A688020A24}" type="sibTrans" cxnId="{2E14C349-1EEF-4299-AB4C-15DC29386DAF}">
      <dgm:prSet/>
      <dgm:spPr/>
      <dgm:t>
        <a:bodyPr/>
        <a:lstStyle/>
        <a:p>
          <a:endParaRPr lang="tr-TR"/>
        </a:p>
      </dgm:t>
    </dgm:pt>
    <dgm:pt modelId="{8F9CA67F-672C-470D-ACC7-8FADE057F3B4}">
      <dgm:prSet/>
      <dgm:spPr>
        <a:solidFill>
          <a:srgbClr val="FFFF00">
            <a:alpha val="90000"/>
          </a:srgbClr>
        </a:solidFill>
      </dgm:spPr>
      <dgm:t>
        <a:bodyPr/>
        <a:lstStyle/>
        <a:p>
          <a:r>
            <a:rPr lang="tr-TR" dirty="0" smtClean="0"/>
            <a:t>Öğretmenlik Strateji Belgesi (Okul Temelli Mesleki Gelişim)</a:t>
          </a:r>
          <a:endParaRPr lang="tr-TR" dirty="0"/>
        </a:p>
      </dgm:t>
    </dgm:pt>
    <dgm:pt modelId="{61E4601C-B3E1-4018-AAB7-0FAABDE0CA66}" type="parTrans" cxnId="{574D40F4-477A-4390-AB0F-62330DBB996F}">
      <dgm:prSet/>
      <dgm:spPr/>
      <dgm:t>
        <a:bodyPr/>
        <a:lstStyle/>
        <a:p>
          <a:endParaRPr lang="tr-TR"/>
        </a:p>
      </dgm:t>
    </dgm:pt>
    <dgm:pt modelId="{E4A87898-E500-43CC-B882-C4FF13025DA8}" type="sibTrans" cxnId="{574D40F4-477A-4390-AB0F-62330DBB996F}">
      <dgm:prSet/>
      <dgm:spPr/>
      <dgm:t>
        <a:bodyPr/>
        <a:lstStyle/>
        <a:p>
          <a:endParaRPr lang="tr-TR"/>
        </a:p>
      </dgm:t>
    </dgm:pt>
    <dgm:pt modelId="{4860A6F3-1A34-4D96-B823-CC6EC3B02ABE}">
      <dgm:prSet/>
      <dgm:spPr>
        <a:solidFill>
          <a:srgbClr val="FFFF00">
            <a:alpha val="90000"/>
          </a:srgbClr>
        </a:solidFill>
      </dgm:spPr>
      <dgm:t>
        <a:bodyPr/>
        <a:lstStyle/>
        <a:p>
          <a:r>
            <a:rPr lang="tr-TR" dirty="0" smtClean="0"/>
            <a:t>Mesleki Öğrenme Toplulukları Deneyim Paylaşımı</a:t>
          </a:r>
          <a:endParaRPr lang="tr-TR" dirty="0"/>
        </a:p>
      </dgm:t>
    </dgm:pt>
    <dgm:pt modelId="{83D6A31E-7AB8-47C6-99A1-033EA70876B9}" type="parTrans" cxnId="{CD5AFA1A-6074-45FD-ACA2-9E73B9F4256E}">
      <dgm:prSet/>
      <dgm:spPr/>
      <dgm:t>
        <a:bodyPr/>
        <a:lstStyle/>
        <a:p>
          <a:endParaRPr lang="tr-TR"/>
        </a:p>
      </dgm:t>
    </dgm:pt>
    <dgm:pt modelId="{B94CEF35-CB43-4371-8936-7C414CE7A05A}" type="sibTrans" cxnId="{CD5AFA1A-6074-45FD-ACA2-9E73B9F4256E}">
      <dgm:prSet/>
      <dgm:spPr/>
      <dgm:t>
        <a:bodyPr/>
        <a:lstStyle/>
        <a:p>
          <a:endParaRPr lang="tr-TR"/>
        </a:p>
      </dgm:t>
    </dgm:pt>
    <dgm:pt modelId="{6685F761-1DA2-4F36-90C4-75F3EE1D92E0}" type="pres">
      <dgm:prSet presAssocID="{A3C2CED5-681E-4033-A647-6AA9B71B7016}" presName="Name0" presStyleCnt="0">
        <dgm:presLayoutVars>
          <dgm:dir/>
          <dgm:animLvl val="lvl"/>
          <dgm:resizeHandles val="exact"/>
        </dgm:presLayoutVars>
      </dgm:prSet>
      <dgm:spPr/>
    </dgm:pt>
    <dgm:pt modelId="{E2B961D4-2098-4E0E-8EF5-B01FA8ED9E4F}" type="pres">
      <dgm:prSet presAssocID="{FA9B45AA-BB5D-413A-B0EA-184FA80C2C6B}" presName="composite" presStyleCnt="0"/>
      <dgm:spPr/>
    </dgm:pt>
    <dgm:pt modelId="{677579A7-00DE-4917-A927-330BE54878D4}" type="pres">
      <dgm:prSet presAssocID="{FA9B45AA-BB5D-413A-B0EA-184FA80C2C6B}" presName="parTx" presStyleLbl="alignNode1" presStyleIdx="0" presStyleCnt="3">
        <dgm:presLayoutVars>
          <dgm:chMax val="0"/>
          <dgm:chPref val="0"/>
          <dgm:bulletEnabled val="1"/>
        </dgm:presLayoutVars>
      </dgm:prSet>
      <dgm:spPr/>
    </dgm:pt>
    <dgm:pt modelId="{D496F92D-DD23-43C4-B332-7C184754CDD1}" type="pres">
      <dgm:prSet presAssocID="{FA9B45AA-BB5D-413A-B0EA-184FA80C2C6B}" presName="desTx" presStyleLbl="alignAccFollowNode1" presStyleIdx="0" presStyleCnt="3">
        <dgm:presLayoutVars>
          <dgm:bulletEnabled val="1"/>
        </dgm:presLayoutVars>
      </dgm:prSet>
      <dgm:spPr/>
      <dgm:t>
        <a:bodyPr/>
        <a:lstStyle/>
        <a:p>
          <a:endParaRPr lang="tr-TR"/>
        </a:p>
      </dgm:t>
    </dgm:pt>
    <dgm:pt modelId="{C29DCCDA-EC8F-45FF-9231-84B43B14EBC6}" type="pres">
      <dgm:prSet presAssocID="{F0A9ADDE-CE3B-4271-AA58-E984274B7C2F}" presName="space" presStyleCnt="0"/>
      <dgm:spPr/>
    </dgm:pt>
    <dgm:pt modelId="{94DC55D2-165A-4F7D-B8C6-0202F1E36BF2}" type="pres">
      <dgm:prSet presAssocID="{7D485331-04CB-4DD4-B36D-7C2C3A81DD23}" presName="composite" presStyleCnt="0"/>
      <dgm:spPr/>
    </dgm:pt>
    <dgm:pt modelId="{7A83254F-B782-4EB9-881A-C8AA6B7D5717}" type="pres">
      <dgm:prSet presAssocID="{7D485331-04CB-4DD4-B36D-7C2C3A81DD23}" presName="parTx" presStyleLbl="alignNode1" presStyleIdx="1" presStyleCnt="3">
        <dgm:presLayoutVars>
          <dgm:chMax val="0"/>
          <dgm:chPref val="0"/>
          <dgm:bulletEnabled val="1"/>
        </dgm:presLayoutVars>
      </dgm:prSet>
      <dgm:spPr/>
    </dgm:pt>
    <dgm:pt modelId="{9F296DAD-63F5-40A2-9790-130285EE2C0D}" type="pres">
      <dgm:prSet presAssocID="{7D485331-04CB-4DD4-B36D-7C2C3A81DD23}" presName="desTx" presStyleLbl="alignAccFollowNode1" presStyleIdx="1" presStyleCnt="3">
        <dgm:presLayoutVars>
          <dgm:bulletEnabled val="1"/>
        </dgm:presLayoutVars>
      </dgm:prSet>
      <dgm:spPr/>
      <dgm:t>
        <a:bodyPr/>
        <a:lstStyle/>
        <a:p>
          <a:endParaRPr lang="tr-TR"/>
        </a:p>
      </dgm:t>
    </dgm:pt>
    <dgm:pt modelId="{5B7D9C75-CB27-4151-A30C-977E9AE5EC1E}" type="pres">
      <dgm:prSet presAssocID="{37689384-92C9-4B4D-9DF1-7A68F9502022}" presName="space" presStyleCnt="0"/>
      <dgm:spPr/>
    </dgm:pt>
    <dgm:pt modelId="{389B04A3-C490-4116-B199-9ACA4E06B7FA}" type="pres">
      <dgm:prSet presAssocID="{58F9D1D2-C030-4BC3-827E-BBEAFEB99596}" presName="composite" presStyleCnt="0"/>
      <dgm:spPr/>
    </dgm:pt>
    <dgm:pt modelId="{EEC07111-EB98-4AD6-9704-55B92F72C80E}" type="pres">
      <dgm:prSet presAssocID="{58F9D1D2-C030-4BC3-827E-BBEAFEB99596}" presName="parTx" presStyleLbl="alignNode1" presStyleIdx="2" presStyleCnt="3">
        <dgm:presLayoutVars>
          <dgm:chMax val="0"/>
          <dgm:chPref val="0"/>
          <dgm:bulletEnabled val="1"/>
        </dgm:presLayoutVars>
      </dgm:prSet>
      <dgm:spPr/>
    </dgm:pt>
    <dgm:pt modelId="{EE629B1E-EFD8-4DF4-B39E-8394B701028B}" type="pres">
      <dgm:prSet presAssocID="{58F9D1D2-C030-4BC3-827E-BBEAFEB99596}" presName="desTx" presStyleLbl="alignAccFollowNode1" presStyleIdx="2" presStyleCnt="3">
        <dgm:presLayoutVars>
          <dgm:bulletEnabled val="1"/>
        </dgm:presLayoutVars>
      </dgm:prSet>
      <dgm:spPr/>
      <dgm:t>
        <a:bodyPr/>
        <a:lstStyle/>
        <a:p>
          <a:endParaRPr lang="tr-TR"/>
        </a:p>
      </dgm:t>
    </dgm:pt>
  </dgm:ptLst>
  <dgm:cxnLst>
    <dgm:cxn modelId="{55EB1F67-C73A-4E6C-80A0-3A03DD9FBD53}" type="presOf" srcId="{ADFAF426-5D2B-4AF9-B459-89579292320C}" destId="{9F296DAD-63F5-40A2-9790-130285EE2C0D}" srcOrd="0" destOrd="0" presId="urn:microsoft.com/office/officeart/2005/8/layout/hList1"/>
    <dgm:cxn modelId="{F98FA3F1-9D34-400C-A8A7-2A01955400CA}" type="presOf" srcId="{3ECF2896-434C-419B-884E-D382C052B7AC}" destId="{9F296DAD-63F5-40A2-9790-130285EE2C0D}" srcOrd="0" destOrd="2" presId="urn:microsoft.com/office/officeart/2005/8/layout/hList1"/>
    <dgm:cxn modelId="{A979C999-2338-4592-99DD-A5297EBAD86F}" type="presOf" srcId="{58F9D1D2-C030-4BC3-827E-BBEAFEB99596}" destId="{EEC07111-EB98-4AD6-9704-55B92F72C80E}" srcOrd="0" destOrd="0" presId="urn:microsoft.com/office/officeart/2005/8/layout/hList1"/>
    <dgm:cxn modelId="{D8607928-E44F-4DC0-95D5-16F2944C1B59}" type="presOf" srcId="{DF28E706-1833-4404-9E87-39A9E0FA75C5}" destId="{9F296DAD-63F5-40A2-9790-130285EE2C0D}" srcOrd="0" destOrd="4" presId="urn:microsoft.com/office/officeart/2005/8/layout/hList1"/>
    <dgm:cxn modelId="{B15E3FE3-5D8F-46B4-A5A1-EA04D8B098E7}" srcId="{7D485331-04CB-4DD4-B36D-7C2C3A81DD23}" destId="{3ECF2896-434C-419B-884E-D382C052B7AC}" srcOrd="2" destOrd="0" parTransId="{B85678A3-17A6-4BAE-8FBB-2589729F2CBB}" sibTransId="{D9200180-D310-4F99-83E8-0A03209DABF6}"/>
    <dgm:cxn modelId="{CD5AFA1A-6074-45FD-ACA2-9E73B9F4256E}" srcId="{58F9D1D2-C030-4BC3-827E-BBEAFEB99596}" destId="{4860A6F3-1A34-4D96-B823-CC6EC3B02ABE}" srcOrd="1" destOrd="0" parTransId="{83D6A31E-7AB8-47C6-99A1-033EA70876B9}" sibTransId="{B94CEF35-CB43-4371-8936-7C414CE7A05A}"/>
    <dgm:cxn modelId="{7FA769B4-4ACB-4784-8F95-99DE28C099C3}" type="presOf" srcId="{FA9B45AA-BB5D-413A-B0EA-184FA80C2C6B}" destId="{677579A7-00DE-4917-A927-330BE54878D4}" srcOrd="0" destOrd="0" presId="urn:microsoft.com/office/officeart/2005/8/layout/hList1"/>
    <dgm:cxn modelId="{C5F9A038-8123-4688-A00E-B31A71953024}" srcId="{7D485331-04CB-4DD4-B36D-7C2C3A81DD23}" destId="{77FB71A6-8C25-4AF0-A457-7125CC23A269}" srcOrd="3" destOrd="0" parTransId="{8A5A3FC1-5D2C-4A22-AD81-79DE3D8E9198}" sibTransId="{A4CEFEAD-CA9D-4CFC-AE52-305DBBD79246}"/>
    <dgm:cxn modelId="{287AB4A6-DE64-4E1B-AB98-A6568DEFB486}" srcId="{A3C2CED5-681E-4033-A647-6AA9B71B7016}" destId="{FA9B45AA-BB5D-413A-B0EA-184FA80C2C6B}" srcOrd="0" destOrd="0" parTransId="{FDB3BDAA-52B4-4412-A63F-CF3E297EC5C3}" sibTransId="{F0A9ADDE-CE3B-4271-AA58-E984274B7C2F}"/>
    <dgm:cxn modelId="{772DF4A2-F6D7-4510-9CEC-71A08F2C5E7C}" type="presOf" srcId="{77FB71A6-8C25-4AF0-A457-7125CC23A269}" destId="{9F296DAD-63F5-40A2-9790-130285EE2C0D}" srcOrd="0" destOrd="3" presId="urn:microsoft.com/office/officeart/2005/8/layout/hList1"/>
    <dgm:cxn modelId="{AA23AE29-CF54-4421-A48F-3A9921F4D55D}" srcId="{7D485331-04CB-4DD4-B36D-7C2C3A81DD23}" destId="{661417D6-1BD8-4CBA-A761-23B1DF6FD7FF}" srcOrd="1" destOrd="0" parTransId="{B0BDD4DB-EE70-414F-BB25-DFC5EAF0BFF9}" sibTransId="{B4198014-DA5E-4356-8DC7-4E3502276787}"/>
    <dgm:cxn modelId="{728EE386-AEC9-422B-8FA7-24B4FA8FA9D0}" type="presOf" srcId="{E2EABDE0-8219-41D8-8A83-18A01CAA63F5}" destId="{D496F92D-DD23-43C4-B332-7C184754CDD1}" srcOrd="0" destOrd="0" presId="urn:microsoft.com/office/officeart/2005/8/layout/hList1"/>
    <dgm:cxn modelId="{EC15C4F3-56BA-4B79-91CD-782AD79FA339}" srcId="{A3C2CED5-681E-4033-A647-6AA9B71B7016}" destId="{7D485331-04CB-4DD4-B36D-7C2C3A81DD23}" srcOrd="1" destOrd="0" parTransId="{6226B0E6-3E07-4E4A-A009-638BE9308F42}" sibTransId="{37689384-92C9-4B4D-9DF1-7A68F9502022}"/>
    <dgm:cxn modelId="{D9591068-20B4-4419-AB92-F49EE9FD2811}" srcId="{7D485331-04CB-4DD4-B36D-7C2C3A81DD23}" destId="{ADFAF426-5D2B-4AF9-B459-89579292320C}" srcOrd="0" destOrd="0" parTransId="{CD54AF29-D926-4FAA-806E-423028F1907A}" sibTransId="{EC03864C-7E8D-44CA-B143-B3CA693DB435}"/>
    <dgm:cxn modelId="{FE1569A5-B00A-481C-BF32-0F968EAA8A7C}" srcId="{FA9B45AA-BB5D-413A-B0EA-184FA80C2C6B}" destId="{E2EABDE0-8219-41D8-8A83-18A01CAA63F5}" srcOrd="0" destOrd="0" parTransId="{09189BC0-370E-4765-8EB3-A141558B7A10}" sibTransId="{C9E4E9D1-7FBE-40F5-AFD3-C8C871E58854}"/>
    <dgm:cxn modelId="{F7835DCC-A689-450B-8C2A-EFD5C017BE65}" type="presOf" srcId="{41F4FA15-FC66-48FF-9588-F52DA37E18E8}" destId="{D496F92D-DD23-43C4-B332-7C184754CDD1}" srcOrd="0" destOrd="1" presId="urn:microsoft.com/office/officeart/2005/8/layout/hList1"/>
    <dgm:cxn modelId="{574D40F4-477A-4390-AB0F-62330DBB996F}" srcId="{58F9D1D2-C030-4BC3-827E-BBEAFEB99596}" destId="{8F9CA67F-672C-470D-ACC7-8FADE057F3B4}" srcOrd="0" destOrd="0" parTransId="{61E4601C-B3E1-4018-AAB7-0FAABDE0CA66}" sibTransId="{E4A87898-E500-43CC-B882-C4FF13025DA8}"/>
    <dgm:cxn modelId="{60D7FBB5-6B68-41C8-9B2F-E363EB90E614}" type="presOf" srcId="{4860A6F3-1A34-4D96-B823-CC6EC3B02ABE}" destId="{EE629B1E-EFD8-4DF4-B39E-8394B701028B}" srcOrd="0" destOrd="1" presId="urn:microsoft.com/office/officeart/2005/8/layout/hList1"/>
    <dgm:cxn modelId="{A5392C32-27B1-40AD-9001-46AA61442E78}" type="presOf" srcId="{7D485331-04CB-4DD4-B36D-7C2C3A81DD23}" destId="{7A83254F-B782-4EB9-881A-C8AA6B7D5717}" srcOrd="0" destOrd="0" presId="urn:microsoft.com/office/officeart/2005/8/layout/hList1"/>
    <dgm:cxn modelId="{27C01255-E3B5-4229-A093-AC4FB27A9700}" type="presOf" srcId="{A3C2CED5-681E-4033-A647-6AA9B71B7016}" destId="{6685F761-1DA2-4F36-90C4-75F3EE1D92E0}" srcOrd="0" destOrd="0" presId="urn:microsoft.com/office/officeart/2005/8/layout/hList1"/>
    <dgm:cxn modelId="{199BB7C3-FD75-4E9B-8E0A-290D8668ABBD}" srcId="{A3C2CED5-681E-4033-A647-6AA9B71B7016}" destId="{58F9D1D2-C030-4BC3-827E-BBEAFEB99596}" srcOrd="2" destOrd="0" parTransId="{1C0684C4-B21F-4294-8F2A-DB28B8B36AB0}" sibTransId="{ACB23C15-CBAA-43BF-B697-EC68DE98D5C3}"/>
    <dgm:cxn modelId="{FEC87AB3-6B33-462B-8A51-FDBF8586300D}" type="presOf" srcId="{8F9CA67F-672C-470D-ACC7-8FADE057F3B4}" destId="{EE629B1E-EFD8-4DF4-B39E-8394B701028B}" srcOrd="0" destOrd="0" presId="urn:microsoft.com/office/officeart/2005/8/layout/hList1"/>
    <dgm:cxn modelId="{30D9BE13-4739-4D96-AFAE-D45A050A96BC}" type="presOf" srcId="{661417D6-1BD8-4CBA-A761-23B1DF6FD7FF}" destId="{9F296DAD-63F5-40A2-9790-130285EE2C0D}" srcOrd="0" destOrd="1" presId="urn:microsoft.com/office/officeart/2005/8/layout/hList1"/>
    <dgm:cxn modelId="{48AEB8F5-1A6D-4674-A2A3-92754B82FDE0}" srcId="{FA9B45AA-BB5D-413A-B0EA-184FA80C2C6B}" destId="{41F4FA15-FC66-48FF-9588-F52DA37E18E8}" srcOrd="1" destOrd="0" parTransId="{A8EC62C4-398D-49B7-ACC9-0993EA106546}" sibTransId="{C00C7A62-0F34-47D2-AFAD-9EC0A17BB1E4}"/>
    <dgm:cxn modelId="{2E14C349-1EEF-4299-AB4C-15DC29386DAF}" srcId="{7D485331-04CB-4DD4-B36D-7C2C3A81DD23}" destId="{DF28E706-1833-4404-9E87-39A9E0FA75C5}" srcOrd="4" destOrd="0" parTransId="{BF6A70D5-D8C0-45BF-9178-9E28E23718B7}" sibTransId="{DB2C1070-2E71-4118-879E-18A688020A24}"/>
    <dgm:cxn modelId="{74087719-2250-4A57-94FE-8657A44DF3D6}" type="presParOf" srcId="{6685F761-1DA2-4F36-90C4-75F3EE1D92E0}" destId="{E2B961D4-2098-4E0E-8EF5-B01FA8ED9E4F}" srcOrd="0" destOrd="0" presId="urn:microsoft.com/office/officeart/2005/8/layout/hList1"/>
    <dgm:cxn modelId="{E9E76417-4E2B-4EE5-9C73-D6423B6509E0}" type="presParOf" srcId="{E2B961D4-2098-4E0E-8EF5-B01FA8ED9E4F}" destId="{677579A7-00DE-4917-A927-330BE54878D4}" srcOrd="0" destOrd="0" presId="urn:microsoft.com/office/officeart/2005/8/layout/hList1"/>
    <dgm:cxn modelId="{7B2EF001-B3B0-4C7C-BBEE-6D3429AE80B2}" type="presParOf" srcId="{E2B961D4-2098-4E0E-8EF5-B01FA8ED9E4F}" destId="{D496F92D-DD23-43C4-B332-7C184754CDD1}" srcOrd="1" destOrd="0" presId="urn:microsoft.com/office/officeart/2005/8/layout/hList1"/>
    <dgm:cxn modelId="{520101D9-B875-4D47-9037-4D5FF724EC9B}" type="presParOf" srcId="{6685F761-1DA2-4F36-90C4-75F3EE1D92E0}" destId="{C29DCCDA-EC8F-45FF-9231-84B43B14EBC6}" srcOrd="1" destOrd="0" presId="urn:microsoft.com/office/officeart/2005/8/layout/hList1"/>
    <dgm:cxn modelId="{5654A109-693B-434D-B96A-CCA760DDBEE8}" type="presParOf" srcId="{6685F761-1DA2-4F36-90C4-75F3EE1D92E0}" destId="{94DC55D2-165A-4F7D-B8C6-0202F1E36BF2}" srcOrd="2" destOrd="0" presId="urn:microsoft.com/office/officeart/2005/8/layout/hList1"/>
    <dgm:cxn modelId="{B609B75D-A962-4B68-80FC-D73A2D3014C6}" type="presParOf" srcId="{94DC55D2-165A-4F7D-B8C6-0202F1E36BF2}" destId="{7A83254F-B782-4EB9-881A-C8AA6B7D5717}" srcOrd="0" destOrd="0" presId="urn:microsoft.com/office/officeart/2005/8/layout/hList1"/>
    <dgm:cxn modelId="{7895932E-BB1A-4322-8FD0-E04C55F7A2F4}" type="presParOf" srcId="{94DC55D2-165A-4F7D-B8C6-0202F1E36BF2}" destId="{9F296DAD-63F5-40A2-9790-130285EE2C0D}" srcOrd="1" destOrd="0" presId="urn:microsoft.com/office/officeart/2005/8/layout/hList1"/>
    <dgm:cxn modelId="{01FF08C9-F3C3-4A31-A6E9-2A7D1DE61176}" type="presParOf" srcId="{6685F761-1DA2-4F36-90C4-75F3EE1D92E0}" destId="{5B7D9C75-CB27-4151-A30C-977E9AE5EC1E}" srcOrd="3" destOrd="0" presId="urn:microsoft.com/office/officeart/2005/8/layout/hList1"/>
    <dgm:cxn modelId="{D822B2ED-2B24-48FE-8084-959D923808B4}" type="presParOf" srcId="{6685F761-1DA2-4F36-90C4-75F3EE1D92E0}" destId="{389B04A3-C490-4116-B199-9ACA4E06B7FA}" srcOrd="4" destOrd="0" presId="urn:microsoft.com/office/officeart/2005/8/layout/hList1"/>
    <dgm:cxn modelId="{12F5BF40-1BBC-4C95-9E65-FB9FDFEB8AC7}" type="presParOf" srcId="{389B04A3-C490-4116-B199-9ACA4E06B7FA}" destId="{EEC07111-EB98-4AD6-9704-55B92F72C80E}" srcOrd="0" destOrd="0" presId="urn:microsoft.com/office/officeart/2005/8/layout/hList1"/>
    <dgm:cxn modelId="{0C79C3AA-4A16-4E51-9184-5A8013155909}" type="presParOf" srcId="{389B04A3-C490-4116-B199-9ACA4E06B7FA}" destId="{EE629B1E-EFD8-4DF4-B39E-8394B701028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8B1168-692C-4BAA-B8FA-630C5D9FD6B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56DE7629-F16F-4C05-8F0B-FECC8579F69B}">
      <dgm:prSet custT="1"/>
      <dgm:spPr>
        <a:solidFill>
          <a:srgbClr val="FFFF00"/>
        </a:solidFill>
      </dgm:spPr>
      <dgm:t>
        <a:bodyPr/>
        <a:lstStyle/>
        <a:p>
          <a:pPr rtl="0"/>
          <a:r>
            <a:rPr lang="tr-TR" sz="1800" dirty="0" smtClean="0">
              <a:solidFill>
                <a:schemeClr val="tx1"/>
              </a:solidFill>
            </a:rPr>
            <a:t>Bilimsel Araştırma ( en az % 50’si bildiri ve makale niteliğinde) ( 8 bildiri olan 15 araştırmamız var)</a:t>
          </a:r>
          <a:endParaRPr lang="tr-TR" sz="1800" dirty="0">
            <a:solidFill>
              <a:schemeClr val="tx1"/>
            </a:solidFill>
          </a:endParaRPr>
        </a:p>
      </dgm:t>
    </dgm:pt>
    <dgm:pt modelId="{683F1534-E6DE-4BAF-9BAF-EB9C53359AEB}" type="parTrans" cxnId="{0F04B9B9-F951-4E0F-A56D-81F55A1525C5}">
      <dgm:prSet/>
      <dgm:spPr/>
      <dgm:t>
        <a:bodyPr/>
        <a:lstStyle/>
        <a:p>
          <a:endParaRPr lang="tr-TR"/>
        </a:p>
      </dgm:t>
    </dgm:pt>
    <dgm:pt modelId="{DDE1635E-EF2C-443D-852A-A34DC68BC235}" type="sibTrans" cxnId="{0F04B9B9-F951-4E0F-A56D-81F55A1525C5}">
      <dgm:prSet/>
      <dgm:spPr/>
      <dgm:t>
        <a:bodyPr/>
        <a:lstStyle/>
        <a:p>
          <a:endParaRPr lang="tr-TR"/>
        </a:p>
      </dgm:t>
    </dgm:pt>
    <dgm:pt modelId="{1A213FF4-B758-4DD3-96CB-9CD2AB39A668}">
      <dgm:prSet custT="1"/>
      <dgm:spPr>
        <a:solidFill>
          <a:srgbClr val="FFFF00"/>
        </a:solidFill>
      </dgm:spPr>
      <dgm:t>
        <a:bodyPr/>
        <a:lstStyle/>
        <a:p>
          <a:pPr rtl="0"/>
          <a:r>
            <a:rPr lang="tr-TR" sz="1800" dirty="0" err="1" smtClean="0">
              <a:solidFill>
                <a:schemeClr val="tx1"/>
              </a:solidFill>
            </a:rPr>
            <a:t>Çalıştay</a:t>
          </a:r>
          <a:r>
            <a:rPr lang="tr-TR" sz="1800" dirty="0" smtClean="0">
              <a:solidFill>
                <a:schemeClr val="tx1"/>
              </a:solidFill>
            </a:rPr>
            <a:t> ve Paneller ( 1 </a:t>
          </a:r>
          <a:r>
            <a:rPr lang="tr-TR" sz="1800" dirty="0" err="1" smtClean="0">
              <a:solidFill>
                <a:schemeClr val="tx1"/>
              </a:solidFill>
            </a:rPr>
            <a:t>çalıştay</a:t>
          </a:r>
          <a:r>
            <a:rPr lang="tr-TR" sz="1800" dirty="0" smtClean="0">
              <a:solidFill>
                <a:schemeClr val="tx1"/>
              </a:solidFill>
            </a:rPr>
            <a:t>, 1 Panel)</a:t>
          </a:r>
          <a:endParaRPr lang="tr-TR" sz="1800" dirty="0">
            <a:solidFill>
              <a:schemeClr val="tx1"/>
            </a:solidFill>
          </a:endParaRPr>
        </a:p>
      </dgm:t>
    </dgm:pt>
    <dgm:pt modelId="{16943285-17E8-449E-AE66-170424AF044A}" type="parTrans" cxnId="{778E20A4-0375-4816-A6F1-3F7FB274A34D}">
      <dgm:prSet/>
      <dgm:spPr/>
      <dgm:t>
        <a:bodyPr/>
        <a:lstStyle/>
        <a:p>
          <a:endParaRPr lang="tr-TR"/>
        </a:p>
      </dgm:t>
    </dgm:pt>
    <dgm:pt modelId="{CCF6C39C-6600-4256-B6D9-B6190AE121B5}" type="sibTrans" cxnId="{778E20A4-0375-4816-A6F1-3F7FB274A34D}">
      <dgm:prSet/>
      <dgm:spPr/>
      <dgm:t>
        <a:bodyPr/>
        <a:lstStyle/>
        <a:p>
          <a:endParaRPr lang="tr-TR"/>
        </a:p>
      </dgm:t>
    </dgm:pt>
    <dgm:pt modelId="{B2B7936E-CBC5-4FB0-98F1-C116605BCFA9}">
      <dgm:prSet custT="1"/>
      <dgm:spPr>
        <a:solidFill>
          <a:srgbClr val="FFFF00"/>
        </a:solidFill>
      </dgm:spPr>
      <dgm:t>
        <a:bodyPr/>
        <a:lstStyle/>
        <a:p>
          <a:pPr rtl="0"/>
          <a:r>
            <a:rPr lang="tr-TR" sz="1800" dirty="0" smtClean="0">
              <a:solidFill>
                <a:schemeClr val="tx1"/>
              </a:solidFill>
            </a:rPr>
            <a:t>Hizmetlerin etkisini Arttıracak Projeler (4 Proje)</a:t>
          </a:r>
          <a:endParaRPr lang="tr-TR" sz="1800" dirty="0">
            <a:solidFill>
              <a:schemeClr val="tx1"/>
            </a:solidFill>
          </a:endParaRPr>
        </a:p>
      </dgm:t>
    </dgm:pt>
    <dgm:pt modelId="{3A444137-DE6F-4FD9-B9D7-C7EF047DBBAA}" type="parTrans" cxnId="{3EDE59DC-0CD6-4709-98FD-AE8916CBBE4D}">
      <dgm:prSet/>
      <dgm:spPr/>
      <dgm:t>
        <a:bodyPr/>
        <a:lstStyle/>
        <a:p>
          <a:endParaRPr lang="tr-TR"/>
        </a:p>
      </dgm:t>
    </dgm:pt>
    <dgm:pt modelId="{397614EC-F1DE-4DE7-8663-BD03A3F8E254}" type="sibTrans" cxnId="{3EDE59DC-0CD6-4709-98FD-AE8916CBBE4D}">
      <dgm:prSet/>
      <dgm:spPr/>
      <dgm:t>
        <a:bodyPr/>
        <a:lstStyle/>
        <a:p>
          <a:endParaRPr lang="tr-TR"/>
        </a:p>
      </dgm:t>
    </dgm:pt>
    <dgm:pt modelId="{E8BE908A-3A37-41D1-93B6-EEB4D837AEC0}">
      <dgm:prSet custT="1"/>
      <dgm:spPr>
        <a:solidFill>
          <a:srgbClr val="FFFF00"/>
        </a:solidFill>
      </dgm:spPr>
      <dgm:t>
        <a:bodyPr/>
        <a:lstStyle/>
        <a:p>
          <a:pPr rtl="0"/>
          <a:r>
            <a:rPr lang="tr-TR" sz="1800" dirty="0" smtClean="0">
              <a:solidFill>
                <a:schemeClr val="tx1"/>
              </a:solidFill>
            </a:rPr>
            <a:t>Hizmet içi eğitim Programı ( 2 Eğitim Programı)</a:t>
          </a:r>
          <a:endParaRPr lang="tr-TR" sz="1800" dirty="0">
            <a:solidFill>
              <a:schemeClr val="tx1"/>
            </a:solidFill>
          </a:endParaRPr>
        </a:p>
      </dgm:t>
    </dgm:pt>
    <dgm:pt modelId="{600FE607-D328-46A9-9435-0C1F5922F7A0}" type="parTrans" cxnId="{328D3132-0B7D-4750-A648-CF85A202295D}">
      <dgm:prSet/>
      <dgm:spPr/>
      <dgm:t>
        <a:bodyPr/>
        <a:lstStyle/>
        <a:p>
          <a:endParaRPr lang="tr-TR"/>
        </a:p>
      </dgm:t>
    </dgm:pt>
    <dgm:pt modelId="{41C882A2-9027-4A3E-8539-4A29F761F5F9}" type="sibTrans" cxnId="{328D3132-0B7D-4750-A648-CF85A202295D}">
      <dgm:prSet/>
      <dgm:spPr/>
      <dgm:t>
        <a:bodyPr/>
        <a:lstStyle/>
        <a:p>
          <a:endParaRPr lang="tr-TR"/>
        </a:p>
      </dgm:t>
    </dgm:pt>
    <dgm:pt modelId="{D6437D3B-9721-44DA-A92F-3F9D825B6BAD}">
      <dgm:prSet custT="1"/>
      <dgm:spPr>
        <a:solidFill>
          <a:srgbClr val="FFFF00"/>
        </a:solidFill>
      </dgm:spPr>
      <dgm:t>
        <a:bodyPr/>
        <a:lstStyle/>
        <a:p>
          <a:pPr rtl="0"/>
          <a:r>
            <a:rPr lang="tr-TR" sz="1800" dirty="0" err="1" smtClean="0">
              <a:solidFill>
                <a:schemeClr val="tx1"/>
              </a:solidFill>
            </a:rPr>
            <a:t>Psiko</a:t>
          </a:r>
          <a:r>
            <a:rPr lang="tr-TR" sz="1800" dirty="0" smtClean="0">
              <a:solidFill>
                <a:schemeClr val="tx1"/>
              </a:solidFill>
            </a:rPr>
            <a:t>-eğitim programları ( 2 </a:t>
          </a:r>
          <a:r>
            <a:rPr lang="tr-TR" sz="1800" dirty="0" err="1" smtClean="0">
              <a:solidFill>
                <a:schemeClr val="tx1"/>
              </a:solidFill>
            </a:rPr>
            <a:t>Psiko</a:t>
          </a:r>
          <a:r>
            <a:rPr lang="tr-TR" sz="1800" dirty="0" smtClean="0">
              <a:solidFill>
                <a:schemeClr val="tx1"/>
              </a:solidFill>
            </a:rPr>
            <a:t> eğitim Programı)</a:t>
          </a:r>
          <a:endParaRPr lang="tr-TR" sz="1800" dirty="0">
            <a:solidFill>
              <a:schemeClr val="tx1"/>
            </a:solidFill>
          </a:endParaRPr>
        </a:p>
      </dgm:t>
    </dgm:pt>
    <dgm:pt modelId="{CF694A8C-9BA4-4B86-87F4-DFF6730DAF76}" type="parTrans" cxnId="{CC387946-4E15-4801-B000-F6CD4B598791}">
      <dgm:prSet/>
      <dgm:spPr/>
      <dgm:t>
        <a:bodyPr/>
        <a:lstStyle/>
        <a:p>
          <a:endParaRPr lang="tr-TR"/>
        </a:p>
      </dgm:t>
    </dgm:pt>
    <dgm:pt modelId="{15F4BE70-C84A-4F62-842F-E0EE5298312F}" type="sibTrans" cxnId="{CC387946-4E15-4801-B000-F6CD4B598791}">
      <dgm:prSet/>
      <dgm:spPr/>
      <dgm:t>
        <a:bodyPr/>
        <a:lstStyle/>
        <a:p>
          <a:endParaRPr lang="tr-TR"/>
        </a:p>
      </dgm:t>
    </dgm:pt>
    <dgm:pt modelId="{A07A2B59-BBAA-4A69-BA91-D661592F465F}">
      <dgm:prSet custT="1"/>
      <dgm:spPr>
        <a:solidFill>
          <a:srgbClr val="FFFF00"/>
        </a:solidFill>
      </dgm:spPr>
      <dgm:t>
        <a:bodyPr/>
        <a:lstStyle/>
        <a:p>
          <a:pPr rtl="0"/>
          <a:r>
            <a:rPr lang="tr-TR" sz="1800" dirty="0" smtClean="0">
              <a:solidFill>
                <a:schemeClr val="tx1"/>
              </a:solidFill>
            </a:rPr>
            <a:t>Atölye çalışmaları ( 2 Atölye Çalışması) </a:t>
          </a:r>
          <a:endParaRPr lang="tr-TR" sz="1800" dirty="0">
            <a:solidFill>
              <a:schemeClr val="tx1"/>
            </a:solidFill>
          </a:endParaRPr>
        </a:p>
      </dgm:t>
    </dgm:pt>
    <dgm:pt modelId="{2C65BA3D-6486-4C07-A764-9B3A962881F3}" type="parTrans" cxnId="{5DF84D63-75C1-4B77-B9F2-61B926F9043C}">
      <dgm:prSet/>
      <dgm:spPr/>
      <dgm:t>
        <a:bodyPr/>
        <a:lstStyle/>
        <a:p>
          <a:endParaRPr lang="tr-TR"/>
        </a:p>
      </dgm:t>
    </dgm:pt>
    <dgm:pt modelId="{E96D5150-6381-46C4-AC71-D6C2FB3D60D4}" type="sibTrans" cxnId="{5DF84D63-75C1-4B77-B9F2-61B926F9043C}">
      <dgm:prSet/>
      <dgm:spPr/>
      <dgm:t>
        <a:bodyPr/>
        <a:lstStyle/>
        <a:p>
          <a:endParaRPr lang="tr-TR"/>
        </a:p>
      </dgm:t>
    </dgm:pt>
    <dgm:pt modelId="{B2027F4C-CC56-4D33-903B-C9D34A0E5BC5}">
      <dgm:prSet custT="1"/>
      <dgm:spPr>
        <a:solidFill>
          <a:srgbClr val="FFFF00"/>
        </a:solidFill>
      </dgm:spPr>
      <dgm:t>
        <a:bodyPr/>
        <a:lstStyle/>
        <a:p>
          <a:pPr rtl="0"/>
          <a:r>
            <a:rPr lang="tr-TR" sz="1800" dirty="0" smtClean="0">
              <a:solidFill>
                <a:schemeClr val="tx1"/>
              </a:solidFill>
            </a:rPr>
            <a:t>Mesleki Öğrenme Toplulukları</a:t>
          </a:r>
          <a:endParaRPr lang="tr-TR" sz="1800" dirty="0">
            <a:solidFill>
              <a:schemeClr val="tx1"/>
            </a:solidFill>
          </a:endParaRPr>
        </a:p>
      </dgm:t>
    </dgm:pt>
    <dgm:pt modelId="{BB6739E5-DFCD-457A-B7B7-00287ACBC51C}" type="parTrans" cxnId="{ABC15D8B-4F40-43DB-AC97-D4FB0376C34D}">
      <dgm:prSet/>
      <dgm:spPr/>
      <dgm:t>
        <a:bodyPr/>
        <a:lstStyle/>
        <a:p>
          <a:endParaRPr lang="tr-TR"/>
        </a:p>
      </dgm:t>
    </dgm:pt>
    <dgm:pt modelId="{1E5F84E7-14CB-41CE-94FB-E6A63997CA1C}" type="sibTrans" cxnId="{ABC15D8B-4F40-43DB-AC97-D4FB0376C34D}">
      <dgm:prSet/>
      <dgm:spPr/>
      <dgm:t>
        <a:bodyPr/>
        <a:lstStyle/>
        <a:p>
          <a:endParaRPr lang="tr-TR"/>
        </a:p>
      </dgm:t>
    </dgm:pt>
    <dgm:pt modelId="{F14A1584-D6D7-4487-99E3-9F2FF38BA6EF}">
      <dgm:prSet custT="1"/>
      <dgm:spPr>
        <a:solidFill>
          <a:srgbClr val="FFFF00"/>
        </a:solidFill>
      </dgm:spPr>
      <dgm:t>
        <a:bodyPr/>
        <a:lstStyle/>
        <a:p>
          <a:pPr rtl="0"/>
          <a:r>
            <a:rPr lang="tr-TR" sz="1800" dirty="0" smtClean="0">
              <a:solidFill>
                <a:schemeClr val="tx1"/>
              </a:solidFill>
            </a:rPr>
            <a:t>Uygulama ve Etkinlik </a:t>
          </a:r>
          <a:r>
            <a:rPr lang="tr-TR" sz="1800" dirty="0" err="1" smtClean="0">
              <a:solidFill>
                <a:schemeClr val="tx1"/>
              </a:solidFill>
            </a:rPr>
            <a:t>Klavuzları</a:t>
          </a:r>
          <a:r>
            <a:rPr lang="tr-TR" sz="1800" dirty="0" smtClean="0">
              <a:solidFill>
                <a:schemeClr val="tx1"/>
              </a:solidFill>
            </a:rPr>
            <a:t> ( 8 adet)</a:t>
          </a:r>
          <a:endParaRPr lang="tr-TR" sz="1800" dirty="0">
            <a:solidFill>
              <a:schemeClr val="tx1"/>
            </a:solidFill>
          </a:endParaRPr>
        </a:p>
      </dgm:t>
    </dgm:pt>
    <dgm:pt modelId="{7608DC8B-93B7-4718-B7E2-AEB8FBB3E6AA}" type="parTrans" cxnId="{CE73CC7B-F2C5-46F3-A6F9-F74B0D06D572}">
      <dgm:prSet/>
      <dgm:spPr/>
      <dgm:t>
        <a:bodyPr/>
        <a:lstStyle/>
        <a:p>
          <a:endParaRPr lang="tr-TR"/>
        </a:p>
      </dgm:t>
    </dgm:pt>
    <dgm:pt modelId="{CA06E76C-89EA-401C-BE46-145C3DCC5822}" type="sibTrans" cxnId="{CE73CC7B-F2C5-46F3-A6F9-F74B0D06D572}">
      <dgm:prSet/>
      <dgm:spPr/>
      <dgm:t>
        <a:bodyPr/>
        <a:lstStyle/>
        <a:p>
          <a:endParaRPr lang="tr-TR"/>
        </a:p>
      </dgm:t>
    </dgm:pt>
    <dgm:pt modelId="{C4E06374-877C-41A9-B86E-3D5AA8B6192F}">
      <dgm:prSet custT="1"/>
      <dgm:spPr>
        <a:solidFill>
          <a:srgbClr val="FFFF00"/>
        </a:solidFill>
      </dgm:spPr>
      <dgm:t>
        <a:bodyPr/>
        <a:lstStyle/>
        <a:p>
          <a:pPr rtl="0"/>
          <a:r>
            <a:rPr lang="tr-TR" sz="1800" dirty="0" smtClean="0">
              <a:solidFill>
                <a:schemeClr val="tx1"/>
              </a:solidFill>
            </a:rPr>
            <a:t>Kurum içi ve Paydaşlarımızın Mesleki Gelişimi</a:t>
          </a:r>
          <a:endParaRPr lang="tr-TR" sz="1800" dirty="0">
            <a:solidFill>
              <a:schemeClr val="tx1"/>
            </a:solidFill>
          </a:endParaRPr>
        </a:p>
      </dgm:t>
    </dgm:pt>
    <dgm:pt modelId="{EE003F08-33CA-4A98-8E6F-F36AC7E59E15}" type="parTrans" cxnId="{F2272B62-5BDF-4A51-96D9-0CEF63E40317}">
      <dgm:prSet/>
      <dgm:spPr/>
      <dgm:t>
        <a:bodyPr/>
        <a:lstStyle/>
        <a:p>
          <a:endParaRPr lang="tr-TR"/>
        </a:p>
      </dgm:t>
    </dgm:pt>
    <dgm:pt modelId="{463D84ED-91D4-4E84-9863-9351D5C96493}" type="sibTrans" cxnId="{F2272B62-5BDF-4A51-96D9-0CEF63E40317}">
      <dgm:prSet/>
      <dgm:spPr/>
      <dgm:t>
        <a:bodyPr/>
        <a:lstStyle/>
        <a:p>
          <a:endParaRPr lang="tr-TR"/>
        </a:p>
      </dgm:t>
    </dgm:pt>
    <dgm:pt modelId="{66106A0E-C582-4CB0-BE0B-32CDBC6AFCE1}" type="pres">
      <dgm:prSet presAssocID="{D28B1168-692C-4BAA-B8FA-630C5D9FD6B3}" presName="linear" presStyleCnt="0">
        <dgm:presLayoutVars>
          <dgm:animLvl val="lvl"/>
          <dgm:resizeHandles val="exact"/>
        </dgm:presLayoutVars>
      </dgm:prSet>
      <dgm:spPr/>
    </dgm:pt>
    <dgm:pt modelId="{396BCE53-875B-4196-B782-E27022F91B65}" type="pres">
      <dgm:prSet presAssocID="{56DE7629-F16F-4C05-8F0B-FECC8579F69B}" presName="parentText" presStyleLbl="node1" presStyleIdx="0" presStyleCnt="9">
        <dgm:presLayoutVars>
          <dgm:chMax val="0"/>
          <dgm:bulletEnabled val="1"/>
        </dgm:presLayoutVars>
      </dgm:prSet>
      <dgm:spPr/>
    </dgm:pt>
    <dgm:pt modelId="{5229E2C3-3EFC-4512-A53D-06E514E6FC76}" type="pres">
      <dgm:prSet presAssocID="{DDE1635E-EF2C-443D-852A-A34DC68BC235}" presName="spacer" presStyleCnt="0"/>
      <dgm:spPr/>
    </dgm:pt>
    <dgm:pt modelId="{E43C21F1-6E17-42ED-8014-562BC25164A5}" type="pres">
      <dgm:prSet presAssocID="{1A213FF4-B758-4DD3-96CB-9CD2AB39A668}" presName="parentText" presStyleLbl="node1" presStyleIdx="1" presStyleCnt="9">
        <dgm:presLayoutVars>
          <dgm:chMax val="0"/>
          <dgm:bulletEnabled val="1"/>
        </dgm:presLayoutVars>
      </dgm:prSet>
      <dgm:spPr/>
    </dgm:pt>
    <dgm:pt modelId="{B7DDDD98-95EB-479E-AC03-EDC8F9636834}" type="pres">
      <dgm:prSet presAssocID="{CCF6C39C-6600-4256-B6D9-B6190AE121B5}" presName="spacer" presStyleCnt="0"/>
      <dgm:spPr/>
    </dgm:pt>
    <dgm:pt modelId="{340C9757-B4D7-4869-AFEB-3D96C01672C6}" type="pres">
      <dgm:prSet presAssocID="{B2B7936E-CBC5-4FB0-98F1-C116605BCFA9}" presName="parentText" presStyleLbl="node1" presStyleIdx="2" presStyleCnt="9">
        <dgm:presLayoutVars>
          <dgm:chMax val="0"/>
          <dgm:bulletEnabled val="1"/>
        </dgm:presLayoutVars>
      </dgm:prSet>
      <dgm:spPr/>
    </dgm:pt>
    <dgm:pt modelId="{6D2FA93B-35A4-4C8D-9A94-B301C4C80531}" type="pres">
      <dgm:prSet presAssocID="{397614EC-F1DE-4DE7-8663-BD03A3F8E254}" presName="spacer" presStyleCnt="0"/>
      <dgm:spPr/>
    </dgm:pt>
    <dgm:pt modelId="{6408BECE-8750-489D-B1E5-9492DE3DC73D}" type="pres">
      <dgm:prSet presAssocID="{E8BE908A-3A37-41D1-93B6-EEB4D837AEC0}" presName="parentText" presStyleLbl="node1" presStyleIdx="3" presStyleCnt="9">
        <dgm:presLayoutVars>
          <dgm:chMax val="0"/>
          <dgm:bulletEnabled val="1"/>
        </dgm:presLayoutVars>
      </dgm:prSet>
      <dgm:spPr/>
    </dgm:pt>
    <dgm:pt modelId="{1C93A27F-ED6C-4084-8DF5-7939207A812D}" type="pres">
      <dgm:prSet presAssocID="{41C882A2-9027-4A3E-8539-4A29F761F5F9}" presName="spacer" presStyleCnt="0"/>
      <dgm:spPr/>
    </dgm:pt>
    <dgm:pt modelId="{D1A366D3-D074-40EA-A3B9-CAA81367719A}" type="pres">
      <dgm:prSet presAssocID="{D6437D3B-9721-44DA-A92F-3F9D825B6BAD}" presName="parentText" presStyleLbl="node1" presStyleIdx="4" presStyleCnt="9">
        <dgm:presLayoutVars>
          <dgm:chMax val="0"/>
          <dgm:bulletEnabled val="1"/>
        </dgm:presLayoutVars>
      </dgm:prSet>
      <dgm:spPr/>
    </dgm:pt>
    <dgm:pt modelId="{D5E8808A-34E9-48BC-8C9A-148EFE529012}" type="pres">
      <dgm:prSet presAssocID="{15F4BE70-C84A-4F62-842F-E0EE5298312F}" presName="spacer" presStyleCnt="0"/>
      <dgm:spPr/>
    </dgm:pt>
    <dgm:pt modelId="{9AB5818C-285D-45E6-ACC2-984B2D90F9D0}" type="pres">
      <dgm:prSet presAssocID="{A07A2B59-BBAA-4A69-BA91-D661592F465F}" presName="parentText" presStyleLbl="node1" presStyleIdx="5" presStyleCnt="9">
        <dgm:presLayoutVars>
          <dgm:chMax val="0"/>
          <dgm:bulletEnabled val="1"/>
        </dgm:presLayoutVars>
      </dgm:prSet>
      <dgm:spPr/>
    </dgm:pt>
    <dgm:pt modelId="{C8B05D8E-C1B3-47DE-8691-62D6414C00CF}" type="pres">
      <dgm:prSet presAssocID="{E96D5150-6381-46C4-AC71-D6C2FB3D60D4}" presName="spacer" presStyleCnt="0"/>
      <dgm:spPr/>
    </dgm:pt>
    <dgm:pt modelId="{355FB65F-7FFD-40A8-96B6-B75A5B1F5EA6}" type="pres">
      <dgm:prSet presAssocID="{B2027F4C-CC56-4D33-903B-C9D34A0E5BC5}" presName="parentText" presStyleLbl="node1" presStyleIdx="6" presStyleCnt="9">
        <dgm:presLayoutVars>
          <dgm:chMax val="0"/>
          <dgm:bulletEnabled val="1"/>
        </dgm:presLayoutVars>
      </dgm:prSet>
      <dgm:spPr/>
    </dgm:pt>
    <dgm:pt modelId="{1EAB2622-64AC-4971-940F-FCE83CB804FD}" type="pres">
      <dgm:prSet presAssocID="{1E5F84E7-14CB-41CE-94FB-E6A63997CA1C}" presName="spacer" presStyleCnt="0"/>
      <dgm:spPr/>
    </dgm:pt>
    <dgm:pt modelId="{00C28256-DB61-49B3-9B7D-7B801B2619DA}" type="pres">
      <dgm:prSet presAssocID="{F14A1584-D6D7-4487-99E3-9F2FF38BA6EF}" presName="parentText" presStyleLbl="node1" presStyleIdx="7" presStyleCnt="9">
        <dgm:presLayoutVars>
          <dgm:chMax val="0"/>
          <dgm:bulletEnabled val="1"/>
        </dgm:presLayoutVars>
      </dgm:prSet>
      <dgm:spPr/>
    </dgm:pt>
    <dgm:pt modelId="{04F6934A-8449-42B9-B3D0-A955C4B3536F}" type="pres">
      <dgm:prSet presAssocID="{CA06E76C-89EA-401C-BE46-145C3DCC5822}" presName="spacer" presStyleCnt="0"/>
      <dgm:spPr/>
    </dgm:pt>
    <dgm:pt modelId="{9AFEDEC9-5FE6-4490-B418-F4358C8376CD}" type="pres">
      <dgm:prSet presAssocID="{C4E06374-877C-41A9-B86E-3D5AA8B6192F}" presName="parentText" presStyleLbl="node1" presStyleIdx="8" presStyleCnt="9">
        <dgm:presLayoutVars>
          <dgm:chMax val="0"/>
          <dgm:bulletEnabled val="1"/>
        </dgm:presLayoutVars>
      </dgm:prSet>
      <dgm:spPr/>
    </dgm:pt>
  </dgm:ptLst>
  <dgm:cxnLst>
    <dgm:cxn modelId="{ABC15D8B-4F40-43DB-AC97-D4FB0376C34D}" srcId="{D28B1168-692C-4BAA-B8FA-630C5D9FD6B3}" destId="{B2027F4C-CC56-4D33-903B-C9D34A0E5BC5}" srcOrd="6" destOrd="0" parTransId="{BB6739E5-DFCD-457A-B7B7-00287ACBC51C}" sibTransId="{1E5F84E7-14CB-41CE-94FB-E6A63997CA1C}"/>
    <dgm:cxn modelId="{50C92F3D-0FB4-414F-A88D-EBE3A153BC0A}" type="presOf" srcId="{D28B1168-692C-4BAA-B8FA-630C5D9FD6B3}" destId="{66106A0E-C582-4CB0-BE0B-32CDBC6AFCE1}" srcOrd="0" destOrd="0" presId="urn:microsoft.com/office/officeart/2005/8/layout/vList2"/>
    <dgm:cxn modelId="{3EDE59DC-0CD6-4709-98FD-AE8916CBBE4D}" srcId="{D28B1168-692C-4BAA-B8FA-630C5D9FD6B3}" destId="{B2B7936E-CBC5-4FB0-98F1-C116605BCFA9}" srcOrd="2" destOrd="0" parTransId="{3A444137-DE6F-4FD9-B9D7-C7EF047DBBAA}" sibTransId="{397614EC-F1DE-4DE7-8663-BD03A3F8E254}"/>
    <dgm:cxn modelId="{757B2E45-C270-4C93-956E-BFC71C33DB53}" type="presOf" srcId="{C4E06374-877C-41A9-B86E-3D5AA8B6192F}" destId="{9AFEDEC9-5FE6-4490-B418-F4358C8376CD}" srcOrd="0" destOrd="0" presId="urn:microsoft.com/office/officeart/2005/8/layout/vList2"/>
    <dgm:cxn modelId="{81B1C4D3-9907-4D39-A218-08EE8BBBF8E0}" type="presOf" srcId="{56DE7629-F16F-4C05-8F0B-FECC8579F69B}" destId="{396BCE53-875B-4196-B782-E27022F91B65}" srcOrd="0" destOrd="0" presId="urn:microsoft.com/office/officeart/2005/8/layout/vList2"/>
    <dgm:cxn modelId="{CC387946-4E15-4801-B000-F6CD4B598791}" srcId="{D28B1168-692C-4BAA-B8FA-630C5D9FD6B3}" destId="{D6437D3B-9721-44DA-A92F-3F9D825B6BAD}" srcOrd="4" destOrd="0" parTransId="{CF694A8C-9BA4-4B86-87F4-DFF6730DAF76}" sibTransId="{15F4BE70-C84A-4F62-842F-E0EE5298312F}"/>
    <dgm:cxn modelId="{0F04B9B9-F951-4E0F-A56D-81F55A1525C5}" srcId="{D28B1168-692C-4BAA-B8FA-630C5D9FD6B3}" destId="{56DE7629-F16F-4C05-8F0B-FECC8579F69B}" srcOrd="0" destOrd="0" parTransId="{683F1534-E6DE-4BAF-9BAF-EB9C53359AEB}" sibTransId="{DDE1635E-EF2C-443D-852A-A34DC68BC235}"/>
    <dgm:cxn modelId="{5F47D40C-ADB4-4768-AB2E-663A0EEB044B}" type="presOf" srcId="{1A213FF4-B758-4DD3-96CB-9CD2AB39A668}" destId="{E43C21F1-6E17-42ED-8014-562BC25164A5}" srcOrd="0" destOrd="0" presId="urn:microsoft.com/office/officeart/2005/8/layout/vList2"/>
    <dgm:cxn modelId="{A1DFA969-EA1A-44E2-9EFF-EDFA466782C0}" type="presOf" srcId="{E8BE908A-3A37-41D1-93B6-EEB4D837AEC0}" destId="{6408BECE-8750-489D-B1E5-9492DE3DC73D}" srcOrd="0" destOrd="0" presId="urn:microsoft.com/office/officeart/2005/8/layout/vList2"/>
    <dgm:cxn modelId="{778E20A4-0375-4816-A6F1-3F7FB274A34D}" srcId="{D28B1168-692C-4BAA-B8FA-630C5D9FD6B3}" destId="{1A213FF4-B758-4DD3-96CB-9CD2AB39A668}" srcOrd="1" destOrd="0" parTransId="{16943285-17E8-449E-AE66-170424AF044A}" sibTransId="{CCF6C39C-6600-4256-B6D9-B6190AE121B5}"/>
    <dgm:cxn modelId="{AD58D106-8277-4454-92E1-83763F800C81}" type="presOf" srcId="{B2B7936E-CBC5-4FB0-98F1-C116605BCFA9}" destId="{340C9757-B4D7-4869-AFEB-3D96C01672C6}" srcOrd="0" destOrd="0" presId="urn:microsoft.com/office/officeart/2005/8/layout/vList2"/>
    <dgm:cxn modelId="{5DF84D63-75C1-4B77-B9F2-61B926F9043C}" srcId="{D28B1168-692C-4BAA-B8FA-630C5D9FD6B3}" destId="{A07A2B59-BBAA-4A69-BA91-D661592F465F}" srcOrd="5" destOrd="0" parTransId="{2C65BA3D-6486-4C07-A764-9B3A962881F3}" sibTransId="{E96D5150-6381-46C4-AC71-D6C2FB3D60D4}"/>
    <dgm:cxn modelId="{E579911E-8F35-4DC8-B58A-13B3C61B7E32}" type="presOf" srcId="{D6437D3B-9721-44DA-A92F-3F9D825B6BAD}" destId="{D1A366D3-D074-40EA-A3B9-CAA81367719A}" srcOrd="0" destOrd="0" presId="urn:microsoft.com/office/officeart/2005/8/layout/vList2"/>
    <dgm:cxn modelId="{328D3132-0B7D-4750-A648-CF85A202295D}" srcId="{D28B1168-692C-4BAA-B8FA-630C5D9FD6B3}" destId="{E8BE908A-3A37-41D1-93B6-EEB4D837AEC0}" srcOrd="3" destOrd="0" parTransId="{600FE607-D328-46A9-9435-0C1F5922F7A0}" sibTransId="{41C882A2-9027-4A3E-8539-4A29F761F5F9}"/>
    <dgm:cxn modelId="{CE73CC7B-F2C5-46F3-A6F9-F74B0D06D572}" srcId="{D28B1168-692C-4BAA-B8FA-630C5D9FD6B3}" destId="{F14A1584-D6D7-4487-99E3-9F2FF38BA6EF}" srcOrd="7" destOrd="0" parTransId="{7608DC8B-93B7-4718-B7E2-AEB8FBB3E6AA}" sibTransId="{CA06E76C-89EA-401C-BE46-145C3DCC5822}"/>
    <dgm:cxn modelId="{006250E7-C8DF-41F5-BD9C-F63403BFABE9}" type="presOf" srcId="{A07A2B59-BBAA-4A69-BA91-D661592F465F}" destId="{9AB5818C-285D-45E6-ACC2-984B2D90F9D0}" srcOrd="0" destOrd="0" presId="urn:microsoft.com/office/officeart/2005/8/layout/vList2"/>
    <dgm:cxn modelId="{F2272B62-5BDF-4A51-96D9-0CEF63E40317}" srcId="{D28B1168-692C-4BAA-B8FA-630C5D9FD6B3}" destId="{C4E06374-877C-41A9-B86E-3D5AA8B6192F}" srcOrd="8" destOrd="0" parTransId="{EE003F08-33CA-4A98-8E6F-F36AC7E59E15}" sibTransId="{463D84ED-91D4-4E84-9863-9351D5C96493}"/>
    <dgm:cxn modelId="{15783256-8058-4957-8EFC-1BD5589409A9}" type="presOf" srcId="{B2027F4C-CC56-4D33-903B-C9D34A0E5BC5}" destId="{355FB65F-7FFD-40A8-96B6-B75A5B1F5EA6}" srcOrd="0" destOrd="0" presId="urn:microsoft.com/office/officeart/2005/8/layout/vList2"/>
    <dgm:cxn modelId="{A464A0C7-3F12-4BD9-932E-816668DD2424}" type="presOf" srcId="{F14A1584-D6D7-4487-99E3-9F2FF38BA6EF}" destId="{00C28256-DB61-49B3-9B7D-7B801B2619DA}" srcOrd="0" destOrd="0" presId="urn:microsoft.com/office/officeart/2005/8/layout/vList2"/>
    <dgm:cxn modelId="{DE7FDBF2-C726-45C0-A5BF-DC73C4D5388B}" type="presParOf" srcId="{66106A0E-C582-4CB0-BE0B-32CDBC6AFCE1}" destId="{396BCE53-875B-4196-B782-E27022F91B65}" srcOrd="0" destOrd="0" presId="urn:microsoft.com/office/officeart/2005/8/layout/vList2"/>
    <dgm:cxn modelId="{C92BCF7D-0934-493C-9B2E-416EEBEE585F}" type="presParOf" srcId="{66106A0E-C582-4CB0-BE0B-32CDBC6AFCE1}" destId="{5229E2C3-3EFC-4512-A53D-06E514E6FC76}" srcOrd="1" destOrd="0" presId="urn:microsoft.com/office/officeart/2005/8/layout/vList2"/>
    <dgm:cxn modelId="{A9A10403-6655-439E-8689-0EA549598F76}" type="presParOf" srcId="{66106A0E-C582-4CB0-BE0B-32CDBC6AFCE1}" destId="{E43C21F1-6E17-42ED-8014-562BC25164A5}" srcOrd="2" destOrd="0" presId="urn:microsoft.com/office/officeart/2005/8/layout/vList2"/>
    <dgm:cxn modelId="{0F952714-1CE5-4F3D-9CF8-24A997D9A6B5}" type="presParOf" srcId="{66106A0E-C582-4CB0-BE0B-32CDBC6AFCE1}" destId="{B7DDDD98-95EB-479E-AC03-EDC8F9636834}" srcOrd="3" destOrd="0" presId="urn:microsoft.com/office/officeart/2005/8/layout/vList2"/>
    <dgm:cxn modelId="{03CED341-B5F2-498B-B1FA-F6D4A4A52B1E}" type="presParOf" srcId="{66106A0E-C582-4CB0-BE0B-32CDBC6AFCE1}" destId="{340C9757-B4D7-4869-AFEB-3D96C01672C6}" srcOrd="4" destOrd="0" presId="urn:microsoft.com/office/officeart/2005/8/layout/vList2"/>
    <dgm:cxn modelId="{FD73B678-5C84-480D-8199-974FFB81050D}" type="presParOf" srcId="{66106A0E-C582-4CB0-BE0B-32CDBC6AFCE1}" destId="{6D2FA93B-35A4-4C8D-9A94-B301C4C80531}" srcOrd="5" destOrd="0" presId="urn:microsoft.com/office/officeart/2005/8/layout/vList2"/>
    <dgm:cxn modelId="{CE108AAB-64AF-4FED-8D12-96D5F9CE8669}" type="presParOf" srcId="{66106A0E-C582-4CB0-BE0B-32CDBC6AFCE1}" destId="{6408BECE-8750-489D-B1E5-9492DE3DC73D}" srcOrd="6" destOrd="0" presId="urn:microsoft.com/office/officeart/2005/8/layout/vList2"/>
    <dgm:cxn modelId="{84C78724-2722-4446-B364-BE82E68EC175}" type="presParOf" srcId="{66106A0E-C582-4CB0-BE0B-32CDBC6AFCE1}" destId="{1C93A27F-ED6C-4084-8DF5-7939207A812D}" srcOrd="7" destOrd="0" presId="urn:microsoft.com/office/officeart/2005/8/layout/vList2"/>
    <dgm:cxn modelId="{85659A3E-8B48-408D-8DB4-3AABC547F9C9}" type="presParOf" srcId="{66106A0E-C582-4CB0-BE0B-32CDBC6AFCE1}" destId="{D1A366D3-D074-40EA-A3B9-CAA81367719A}" srcOrd="8" destOrd="0" presId="urn:microsoft.com/office/officeart/2005/8/layout/vList2"/>
    <dgm:cxn modelId="{0DF4F5A7-9E65-4E15-8211-CB7BCA4048D0}" type="presParOf" srcId="{66106A0E-C582-4CB0-BE0B-32CDBC6AFCE1}" destId="{D5E8808A-34E9-48BC-8C9A-148EFE529012}" srcOrd="9" destOrd="0" presId="urn:microsoft.com/office/officeart/2005/8/layout/vList2"/>
    <dgm:cxn modelId="{03C22BB6-D04B-4C54-9E10-4117DC621A28}" type="presParOf" srcId="{66106A0E-C582-4CB0-BE0B-32CDBC6AFCE1}" destId="{9AB5818C-285D-45E6-ACC2-984B2D90F9D0}" srcOrd="10" destOrd="0" presId="urn:microsoft.com/office/officeart/2005/8/layout/vList2"/>
    <dgm:cxn modelId="{3378C471-B067-466D-A49A-B92965F9847C}" type="presParOf" srcId="{66106A0E-C582-4CB0-BE0B-32CDBC6AFCE1}" destId="{C8B05D8E-C1B3-47DE-8691-62D6414C00CF}" srcOrd="11" destOrd="0" presId="urn:microsoft.com/office/officeart/2005/8/layout/vList2"/>
    <dgm:cxn modelId="{15FD162B-233E-4E23-B18D-11BDAA4273B8}" type="presParOf" srcId="{66106A0E-C582-4CB0-BE0B-32CDBC6AFCE1}" destId="{355FB65F-7FFD-40A8-96B6-B75A5B1F5EA6}" srcOrd="12" destOrd="0" presId="urn:microsoft.com/office/officeart/2005/8/layout/vList2"/>
    <dgm:cxn modelId="{5A658866-9A99-4529-AC93-ABB4784EF971}" type="presParOf" srcId="{66106A0E-C582-4CB0-BE0B-32CDBC6AFCE1}" destId="{1EAB2622-64AC-4971-940F-FCE83CB804FD}" srcOrd="13" destOrd="0" presId="urn:microsoft.com/office/officeart/2005/8/layout/vList2"/>
    <dgm:cxn modelId="{3690CEE7-FEFA-413C-9134-0A698E7F40EA}" type="presParOf" srcId="{66106A0E-C582-4CB0-BE0B-32CDBC6AFCE1}" destId="{00C28256-DB61-49B3-9B7D-7B801B2619DA}" srcOrd="14" destOrd="0" presId="urn:microsoft.com/office/officeart/2005/8/layout/vList2"/>
    <dgm:cxn modelId="{917B81D7-F737-4FE8-ACDD-EC85CDFDF87D}" type="presParOf" srcId="{66106A0E-C582-4CB0-BE0B-32CDBC6AFCE1}" destId="{04F6934A-8449-42B9-B3D0-A955C4B3536F}" srcOrd="15" destOrd="0" presId="urn:microsoft.com/office/officeart/2005/8/layout/vList2"/>
    <dgm:cxn modelId="{0FB20F37-83C4-4E89-9E00-66A1FF69B594}" type="presParOf" srcId="{66106A0E-C582-4CB0-BE0B-32CDBC6AFCE1}" destId="{9AFEDEC9-5FE6-4490-B418-F4358C8376CD}"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7C2B4E-CF9E-4463-9D6A-47810685652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32095F46-07A2-4086-9ACD-22391BE5253E}">
      <dgm:prSet custT="1"/>
      <dgm:spPr>
        <a:solidFill>
          <a:srgbClr val="FFFF00"/>
        </a:solidFill>
      </dgm:spPr>
      <dgm:t>
        <a:bodyPr/>
        <a:lstStyle/>
        <a:p>
          <a:pPr rtl="0"/>
          <a:r>
            <a:rPr lang="tr-TR" sz="2000" dirty="0" smtClean="0">
              <a:solidFill>
                <a:schemeClr val="tx1"/>
              </a:solidFill>
            </a:rPr>
            <a:t>Rehberlik ve Psikolojik Danışma Hizmetleri Sorunları Saha Araştırması (9 ilçe 226 Okul)</a:t>
          </a:r>
          <a:endParaRPr lang="tr-TR" sz="2000" dirty="0">
            <a:solidFill>
              <a:schemeClr val="tx1"/>
            </a:solidFill>
          </a:endParaRPr>
        </a:p>
      </dgm:t>
    </dgm:pt>
    <dgm:pt modelId="{54CE7DDC-7447-4911-80AD-468A120FBA70}" type="parTrans" cxnId="{C1C777FC-0ED5-46D3-A690-22DF89F8D779}">
      <dgm:prSet/>
      <dgm:spPr/>
      <dgm:t>
        <a:bodyPr/>
        <a:lstStyle/>
        <a:p>
          <a:endParaRPr lang="tr-TR"/>
        </a:p>
      </dgm:t>
    </dgm:pt>
    <dgm:pt modelId="{E57436A5-5E40-4072-A745-347031CAC609}" type="sibTrans" cxnId="{C1C777FC-0ED5-46D3-A690-22DF89F8D779}">
      <dgm:prSet/>
      <dgm:spPr/>
      <dgm:t>
        <a:bodyPr/>
        <a:lstStyle/>
        <a:p>
          <a:endParaRPr lang="tr-TR"/>
        </a:p>
      </dgm:t>
    </dgm:pt>
    <dgm:pt modelId="{C3F91D23-A023-4B18-AE70-E60BD664531F}">
      <dgm:prSet custT="1"/>
      <dgm:spPr>
        <a:solidFill>
          <a:srgbClr val="FFFF00"/>
        </a:solidFill>
      </dgm:spPr>
      <dgm:t>
        <a:bodyPr/>
        <a:lstStyle/>
        <a:p>
          <a:pPr rtl="0"/>
          <a:r>
            <a:rPr lang="tr-TR" sz="2000" dirty="0" smtClean="0">
              <a:solidFill>
                <a:schemeClr val="tx1"/>
              </a:solidFill>
            </a:rPr>
            <a:t>Rehberlik</a:t>
          </a:r>
          <a:r>
            <a:rPr lang="tr-TR" sz="2000" dirty="0" smtClean="0"/>
            <a:t> </a:t>
          </a:r>
          <a:r>
            <a:rPr lang="tr-TR" sz="2000" dirty="0" smtClean="0">
              <a:solidFill>
                <a:schemeClr val="tx1"/>
              </a:solidFill>
            </a:rPr>
            <a:t>ve Psikolojik Danışma Hizmetlerinin Etkililiğini Artırma Yerel </a:t>
          </a:r>
          <a:r>
            <a:rPr lang="tr-TR" sz="2000" dirty="0" err="1" smtClean="0">
              <a:solidFill>
                <a:schemeClr val="tx1"/>
              </a:solidFill>
            </a:rPr>
            <a:t>Çalıştayı</a:t>
          </a:r>
          <a:r>
            <a:rPr lang="tr-TR" sz="2000" dirty="0" smtClean="0">
              <a:solidFill>
                <a:schemeClr val="tx1"/>
              </a:solidFill>
            </a:rPr>
            <a:t> (120 katılımcı)</a:t>
          </a:r>
          <a:endParaRPr lang="tr-TR" sz="2000" dirty="0">
            <a:solidFill>
              <a:schemeClr val="tx1"/>
            </a:solidFill>
          </a:endParaRPr>
        </a:p>
      </dgm:t>
    </dgm:pt>
    <dgm:pt modelId="{6769EBA6-DBCF-451E-8F43-2E656D3996F6}" type="parTrans" cxnId="{3EB0569D-C1CD-43F7-8D5B-FC1862DDC37B}">
      <dgm:prSet/>
      <dgm:spPr/>
      <dgm:t>
        <a:bodyPr/>
        <a:lstStyle/>
        <a:p>
          <a:endParaRPr lang="tr-TR"/>
        </a:p>
      </dgm:t>
    </dgm:pt>
    <dgm:pt modelId="{ABC428A3-7E31-4D2A-9804-77337F628CD2}" type="sibTrans" cxnId="{3EB0569D-C1CD-43F7-8D5B-FC1862DDC37B}">
      <dgm:prSet/>
      <dgm:spPr/>
      <dgm:t>
        <a:bodyPr/>
        <a:lstStyle/>
        <a:p>
          <a:endParaRPr lang="tr-TR"/>
        </a:p>
      </dgm:t>
    </dgm:pt>
    <dgm:pt modelId="{145185A0-1BA7-47B5-AA5C-C733454E1B4A}" type="pres">
      <dgm:prSet presAssocID="{DE7C2B4E-CF9E-4463-9D6A-47810685652F}" presName="linear" presStyleCnt="0">
        <dgm:presLayoutVars>
          <dgm:animLvl val="lvl"/>
          <dgm:resizeHandles val="exact"/>
        </dgm:presLayoutVars>
      </dgm:prSet>
      <dgm:spPr/>
    </dgm:pt>
    <dgm:pt modelId="{04148A0D-90E7-46FD-93FD-ECF64DC0C888}" type="pres">
      <dgm:prSet presAssocID="{32095F46-07A2-4086-9ACD-22391BE5253E}" presName="parentText" presStyleLbl="node1" presStyleIdx="0" presStyleCnt="2">
        <dgm:presLayoutVars>
          <dgm:chMax val="0"/>
          <dgm:bulletEnabled val="1"/>
        </dgm:presLayoutVars>
      </dgm:prSet>
      <dgm:spPr/>
    </dgm:pt>
    <dgm:pt modelId="{1DE0BD71-AFAF-470A-97FE-04F80619069E}" type="pres">
      <dgm:prSet presAssocID="{E57436A5-5E40-4072-A745-347031CAC609}" presName="spacer" presStyleCnt="0"/>
      <dgm:spPr/>
    </dgm:pt>
    <dgm:pt modelId="{3E131A02-2C8A-437F-AD5F-6F5FFC20AAE9}" type="pres">
      <dgm:prSet presAssocID="{C3F91D23-A023-4B18-AE70-E60BD664531F}" presName="parentText" presStyleLbl="node1" presStyleIdx="1" presStyleCnt="2">
        <dgm:presLayoutVars>
          <dgm:chMax val="0"/>
          <dgm:bulletEnabled val="1"/>
        </dgm:presLayoutVars>
      </dgm:prSet>
      <dgm:spPr/>
    </dgm:pt>
  </dgm:ptLst>
  <dgm:cxnLst>
    <dgm:cxn modelId="{38744320-92D0-4B49-BF11-169D2F604C99}" type="presOf" srcId="{32095F46-07A2-4086-9ACD-22391BE5253E}" destId="{04148A0D-90E7-46FD-93FD-ECF64DC0C888}" srcOrd="0" destOrd="0" presId="urn:microsoft.com/office/officeart/2005/8/layout/vList2"/>
    <dgm:cxn modelId="{7F350C32-2749-4BF9-A729-E64E1DC7DA32}" type="presOf" srcId="{DE7C2B4E-CF9E-4463-9D6A-47810685652F}" destId="{145185A0-1BA7-47B5-AA5C-C733454E1B4A}" srcOrd="0" destOrd="0" presId="urn:microsoft.com/office/officeart/2005/8/layout/vList2"/>
    <dgm:cxn modelId="{C1C777FC-0ED5-46D3-A690-22DF89F8D779}" srcId="{DE7C2B4E-CF9E-4463-9D6A-47810685652F}" destId="{32095F46-07A2-4086-9ACD-22391BE5253E}" srcOrd="0" destOrd="0" parTransId="{54CE7DDC-7447-4911-80AD-468A120FBA70}" sibTransId="{E57436A5-5E40-4072-A745-347031CAC609}"/>
    <dgm:cxn modelId="{3ED7591E-11C5-4727-B8DE-65F2C256C88C}" type="presOf" srcId="{C3F91D23-A023-4B18-AE70-E60BD664531F}" destId="{3E131A02-2C8A-437F-AD5F-6F5FFC20AAE9}" srcOrd="0" destOrd="0" presId="urn:microsoft.com/office/officeart/2005/8/layout/vList2"/>
    <dgm:cxn modelId="{3EB0569D-C1CD-43F7-8D5B-FC1862DDC37B}" srcId="{DE7C2B4E-CF9E-4463-9D6A-47810685652F}" destId="{C3F91D23-A023-4B18-AE70-E60BD664531F}" srcOrd="1" destOrd="0" parTransId="{6769EBA6-DBCF-451E-8F43-2E656D3996F6}" sibTransId="{ABC428A3-7E31-4D2A-9804-77337F628CD2}"/>
    <dgm:cxn modelId="{8A4DABE0-4463-4F55-9793-014CB319E699}" type="presParOf" srcId="{145185A0-1BA7-47B5-AA5C-C733454E1B4A}" destId="{04148A0D-90E7-46FD-93FD-ECF64DC0C888}" srcOrd="0" destOrd="0" presId="urn:microsoft.com/office/officeart/2005/8/layout/vList2"/>
    <dgm:cxn modelId="{93A6DC18-CFAC-42FE-A7D0-D82C388C9BFA}" type="presParOf" srcId="{145185A0-1BA7-47B5-AA5C-C733454E1B4A}" destId="{1DE0BD71-AFAF-470A-97FE-04F80619069E}" srcOrd="1" destOrd="0" presId="urn:microsoft.com/office/officeart/2005/8/layout/vList2"/>
    <dgm:cxn modelId="{C7B94A35-6F03-49B9-B681-1FFF4AE33A53}" type="presParOf" srcId="{145185A0-1BA7-47B5-AA5C-C733454E1B4A}" destId="{3E131A02-2C8A-437F-AD5F-6F5FFC20AAE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DD22C22-2423-40AD-A139-E823F3339DB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DF95F6EC-EDA0-4FDF-8F80-1B6B4DC044FE}">
      <dgm:prSet custT="1"/>
      <dgm:spPr/>
      <dgm:t>
        <a:bodyPr/>
        <a:lstStyle/>
        <a:p>
          <a:pPr rtl="0"/>
          <a:r>
            <a:rPr lang="tr-TR" sz="2000" dirty="0" smtClean="0"/>
            <a:t>Özel Eğitim </a:t>
          </a:r>
          <a:r>
            <a:rPr lang="tr-TR" sz="2000" dirty="0" err="1" smtClean="0"/>
            <a:t>Gereksinimli</a:t>
          </a:r>
          <a:r>
            <a:rPr lang="tr-TR" sz="2000" dirty="0" smtClean="0"/>
            <a:t> Bireylere Verilen Hizmetlerle İlgili Danışmanlık Becerileri Eğitim Programı</a:t>
          </a:r>
          <a:endParaRPr lang="tr-TR" sz="2000" dirty="0"/>
        </a:p>
      </dgm:t>
    </dgm:pt>
    <dgm:pt modelId="{A00F7DE5-275B-48B2-B56D-A74C47E490A3}" type="parTrans" cxnId="{3F51B9DF-F9AC-400B-BD49-9639A254805D}">
      <dgm:prSet/>
      <dgm:spPr/>
      <dgm:t>
        <a:bodyPr/>
        <a:lstStyle/>
        <a:p>
          <a:endParaRPr lang="tr-TR"/>
        </a:p>
      </dgm:t>
    </dgm:pt>
    <dgm:pt modelId="{07B6F770-BF51-41B1-8265-567054878BB3}" type="sibTrans" cxnId="{3F51B9DF-F9AC-400B-BD49-9639A254805D}">
      <dgm:prSet/>
      <dgm:spPr/>
      <dgm:t>
        <a:bodyPr/>
        <a:lstStyle/>
        <a:p>
          <a:endParaRPr lang="tr-TR"/>
        </a:p>
      </dgm:t>
    </dgm:pt>
    <dgm:pt modelId="{32E960AA-AD3A-4CF2-80A5-7986CF972D30}">
      <dgm:prSet custT="1"/>
      <dgm:spPr/>
      <dgm:t>
        <a:bodyPr/>
        <a:lstStyle/>
        <a:p>
          <a:pPr rtl="0"/>
          <a:r>
            <a:rPr lang="tr-TR" sz="2000" dirty="0" smtClean="0"/>
            <a:t>Okul Rehberlik Servislerinde Kısa Süreli Çözüm Odaklı Müdahale Stratejileri Eğitim Programı</a:t>
          </a:r>
          <a:endParaRPr lang="tr-TR" sz="2000" dirty="0"/>
        </a:p>
      </dgm:t>
    </dgm:pt>
    <dgm:pt modelId="{15EF75D1-6028-4B2E-9B33-1718AC32BEE9}" type="parTrans" cxnId="{FC105902-A58E-41CF-93BA-5B2A16277E3E}">
      <dgm:prSet/>
      <dgm:spPr/>
      <dgm:t>
        <a:bodyPr/>
        <a:lstStyle/>
        <a:p>
          <a:endParaRPr lang="tr-TR"/>
        </a:p>
      </dgm:t>
    </dgm:pt>
    <dgm:pt modelId="{9D67B9AF-2CF9-4050-8ABD-E6D0A2DC57FB}" type="sibTrans" cxnId="{FC105902-A58E-41CF-93BA-5B2A16277E3E}">
      <dgm:prSet/>
      <dgm:spPr/>
      <dgm:t>
        <a:bodyPr/>
        <a:lstStyle/>
        <a:p>
          <a:endParaRPr lang="tr-TR"/>
        </a:p>
      </dgm:t>
    </dgm:pt>
    <dgm:pt modelId="{CD7D3FD7-6B0E-472A-83CE-DDC7A77331E7}" type="pres">
      <dgm:prSet presAssocID="{7DD22C22-2423-40AD-A139-E823F3339DB8}" presName="linear" presStyleCnt="0">
        <dgm:presLayoutVars>
          <dgm:animLvl val="lvl"/>
          <dgm:resizeHandles val="exact"/>
        </dgm:presLayoutVars>
      </dgm:prSet>
      <dgm:spPr/>
    </dgm:pt>
    <dgm:pt modelId="{1B379FC0-B168-41DA-93A5-72F3F241205E}" type="pres">
      <dgm:prSet presAssocID="{DF95F6EC-EDA0-4FDF-8F80-1B6B4DC044FE}" presName="parentText" presStyleLbl="node1" presStyleIdx="0" presStyleCnt="2">
        <dgm:presLayoutVars>
          <dgm:chMax val="0"/>
          <dgm:bulletEnabled val="1"/>
        </dgm:presLayoutVars>
      </dgm:prSet>
      <dgm:spPr/>
    </dgm:pt>
    <dgm:pt modelId="{15EB61FF-0EA5-4088-AA2C-BF8CDEC4D7B1}" type="pres">
      <dgm:prSet presAssocID="{07B6F770-BF51-41B1-8265-567054878BB3}" presName="spacer" presStyleCnt="0"/>
      <dgm:spPr/>
    </dgm:pt>
    <dgm:pt modelId="{3EACA53C-6F86-419E-8091-03CA4E92201B}" type="pres">
      <dgm:prSet presAssocID="{32E960AA-AD3A-4CF2-80A5-7986CF972D30}" presName="parentText" presStyleLbl="node1" presStyleIdx="1" presStyleCnt="2">
        <dgm:presLayoutVars>
          <dgm:chMax val="0"/>
          <dgm:bulletEnabled val="1"/>
        </dgm:presLayoutVars>
      </dgm:prSet>
      <dgm:spPr/>
    </dgm:pt>
  </dgm:ptLst>
  <dgm:cxnLst>
    <dgm:cxn modelId="{10171B31-C8F3-41BA-92D6-2F7395A1393F}" type="presOf" srcId="{7DD22C22-2423-40AD-A139-E823F3339DB8}" destId="{CD7D3FD7-6B0E-472A-83CE-DDC7A77331E7}" srcOrd="0" destOrd="0" presId="urn:microsoft.com/office/officeart/2005/8/layout/vList2"/>
    <dgm:cxn modelId="{2DCA8D98-BFEF-4F54-B100-BCD42272F120}" type="presOf" srcId="{32E960AA-AD3A-4CF2-80A5-7986CF972D30}" destId="{3EACA53C-6F86-419E-8091-03CA4E92201B}" srcOrd="0" destOrd="0" presId="urn:microsoft.com/office/officeart/2005/8/layout/vList2"/>
    <dgm:cxn modelId="{D5A24CDB-B174-4015-8487-41C10D7D7D65}" type="presOf" srcId="{DF95F6EC-EDA0-4FDF-8F80-1B6B4DC044FE}" destId="{1B379FC0-B168-41DA-93A5-72F3F241205E}" srcOrd="0" destOrd="0" presId="urn:microsoft.com/office/officeart/2005/8/layout/vList2"/>
    <dgm:cxn modelId="{FC105902-A58E-41CF-93BA-5B2A16277E3E}" srcId="{7DD22C22-2423-40AD-A139-E823F3339DB8}" destId="{32E960AA-AD3A-4CF2-80A5-7986CF972D30}" srcOrd="1" destOrd="0" parTransId="{15EF75D1-6028-4B2E-9B33-1718AC32BEE9}" sibTransId="{9D67B9AF-2CF9-4050-8ABD-E6D0A2DC57FB}"/>
    <dgm:cxn modelId="{3F51B9DF-F9AC-400B-BD49-9639A254805D}" srcId="{7DD22C22-2423-40AD-A139-E823F3339DB8}" destId="{DF95F6EC-EDA0-4FDF-8F80-1B6B4DC044FE}" srcOrd="0" destOrd="0" parTransId="{A00F7DE5-275B-48B2-B56D-A74C47E490A3}" sibTransId="{07B6F770-BF51-41B1-8265-567054878BB3}"/>
    <dgm:cxn modelId="{A57D1448-D203-474F-A458-0781801E96C3}" type="presParOf" srcId="{CD7D3FD7-6B0E-472A-83CE-DDC7A77331E7}" destId="{1B379FC0-B168-41DA-93A5-72F3F241205E}" srcOrd="0" destOrd="0" presId="urn:microsoft.com/office/officeart/2005/8/layout/vList2"/>
    <dgm:cxn modelId="{716BF9C1-AE61-42AC-BC1A-F3341158EBDA}" type="presParOf" srcId="{CD7D3FD7-6B0E-472A-83CE-DDC7A77331E7}" destId="{15EB61FF-0EA5-4088-AA2C-BF8CDEC4D7B1}" srcOrd="1" destOrd="0" presId="urn:microsoft.com/office/officeart/2005/8/layout/vList2"/>
    <dgm:cxn modelId="{1DE9F21E-451F-41A8-9662-376346343706}" type="presParOf" srcId="{CD7D3FD7-6B0E-472A-83CE-DDC7A77331E7}" destId="{3EACA53C-6F86-419E-8091-03CA4E92201B}" srcOrd="2"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200730C-838D-43EF-897A-97DFA9AD36F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3BC9EFF0-EBFD-4201-B6EE-0F5F25522CBC}">
      <dgm:prSet/>
      <dgm:spPr>
        <a:solidFill>
          <a:srgbClr val="FFFF00"/>
        </a:solidFill>
      </dgm:spPr>
      <dgm:t>
        <a:bodyPr/>
        <a:lstStyle/>
        <a:p>
          <a:pPr rtl="0"/>
          <a:r>
            <a:rPr lang="tr-TR" dirty="0" smtClean="0">
              <a:solidFill>
                <a:schemeClr val="tx1"/>
              </a:solidFill>
            </a:rPr>
            <a:t>Eğitimler gönüllülük esasına uygun olarak (3 İO, 3 OO, 4 Lise) 10 okulda çalışan 14 psikolojik danışmana verildi ve </a:t>
          </a:r>
          <a:r>
            <a:rPr lang="tr-TR" dirty="0" err="1" smtClean="0">
              <a:solidFill>
                <a:schemeClr val="tx1"/>
              </a:solidFill>
            </a:rPr>
            <a:t>çalıştay</a:t>
          </a:r>
          <a:r>
            <a:rPr lang="tr-TR" dirty="0" smtClean="0">
              <a:solidFill>
                <a:schemeClr val="tx1"/>
              </a:solidFill>
            </a:rPr>
            <a:t> önerileri ile müdahale stratejileri uygulanın izlendi </a:t>
          </a:r>
          <a:endParaRPr lang="tr-TR" dirty="0">
            <a:solidFill>
              <a:schemeClr val="tx1"/>
            </a:solidFill>
          </a:endParaRPr>
        </a:p>
      </dgm:t>
    </dgm:pt>
    <dgm:pt modelId="{D5570A2C-00C2-46C4-9F7A-4508D5EF131A}" type="parTrans" cxnId="{1765C85B-9B25-4822-9B4D-7904D7CC0EF9}">
      <dgm:prSet/>
      <dgm:spPr/>
      <dgm:t>
        <a:bodyPr/>
        <a:lstStyle/>
        <a:p>
          <a:endParaRPr lang="tr-TR"/>
        </a:p>
      </dgm:t>
    </dgm:pt>
    <dgm:pt modelId="{73C7E735-D769-4AFB-B673-C3AE04B16BA1}" type="sibTrans" cxnId="{1765C85B-9B25-4822-9B4D-7904D7CC0EF9}">
      <dgm:prSet/>
      <dgm:spPr/>
      <dgm:t>
        <a:bodyPr/>
        <a:lstStyle/>
        <a:p>
          <a:endParaRPr lang="tr-TR"/>
        </a:p>
      </dgm:t>
    </dgm:pt>
    <dgm:pt modelId="{18168CE4-6237-44AE-998D-0F1D06697818}" type="pres">
      <dgm:prSet presAssocID="{E200730C-838D-43EF-897A-97DFA9AD36FB}" presName="linear" presStyleCnt="0">
        <dgm:presLayoutVars>
          <dgm:animLvl val="lvl"/>
          <dgm:resizeHandles val="exact"/>
        </dgm:presLayoutVars>
      </dgm:prSet>
      <dgm:spPr/>
    </dgm:pt>
    <dgm:pt modelId="{F0A9E7E0-C22F-4D77-966F-F2E540EAA81D}" type="pres">
      <dgm:prSet presAssocID="{3BC9EFF0-EBFD-4201-B6EE-0F5F25522CBC}" presName="parentText" presStyleLbl="node1" presStyleIdx="0" presStyleCnt="1">
        <dgm:presLayoutVars>
          <dgm:chMax val="0"/>
          <dgm:bulletEnabled val="1"/>
        </dgm:presLayoutVars>
      </dgm:prSet>
      <dgm:spPr/>
    </dgm:pt>
  </dgm:ptLst>
  <dgm:cxnLst>
    <dgm:cxn modelId="{D28674AB-AEEC-442E-B08F-7DD2BF23A4D4}" type="presOf" srcId="{E200730C-838D-43EF-897A-97DFA9AD36FB}" destId="{18168CE4-6237-44AE-998D-0F1D06697818}" srcOrd="0" destOrd="0" presId="urn:microsoft.com/office/officeart/2005/8/layout/vList2"/>
    <dgm:cxn modelId="{1765C85B-9B25-4822-9B4D-7904D7CC0EF9}" srcId="{E200730C-838D-43EF-897A-97DFA9AD36FB}" destId="{3BC9EFF0-EBFD-4201-B6EE-0F5F25522CBC}" srcOrd="0" destOrd="0" parTransId="{D5570A2C-00C2-46C4-9F7A-4508D5EF131A}" sibTransId="{73C7E735-D769-4AFB-B673-C3AE04B16BA1}"/>
    <dgm:cxn modelId="{E4913AEB-7A42-44BA-9C19-D08BD4A01A87}" type="presOf" srcId="{3BC9EFF0-EBFD-4201-B6EE-0F5F25522CBC}" destId="{F0A9E7E0-C22F-4D77-966F-F2E540EAA81D}" srcOrd="0" destOrd="0" presId="urn:microsoft.com/office/officeart/2005/8/layout/vList2"/>
    <dgm:cxn modelId="{C842F83C-FA10-423B-ABC5-56F0ABAA11CD}" type="presParOf" srcId="{18168CE4-6237-44AE-998D-0F1D06697818}" destId="{F0A9E7E0-C22F-4D77-966F-F2E540EAA81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7E765C3-80BD-43D8-8547-7C88BB32B56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3D4C0C2D-B5A6-471C-B6C3-6C6BFBB5DBBC}">
      <dgm:prSet/>
      <dgm:spPr>
        <a:solidFill>
          <a:srgbClr val="FFFF00"/>
        </a:solidFill>
      </dgm:spPr>
      <dgm:t>
        <a:bodyPr/>
        <a:lstStyle/>
        <a:p>
          <a:pPr rtl="0"/>
          <a:r>
            <a:rPr lang="tr-TR" dirty="0" smtClean="0">
              <a:solidFill>
                <a:schemeClr val="tx1"/>
              </a:solidFill>
            </a:rPr>
            <a:t>1 yıllık pilot uygulama sonrası bu 10 pilot okul yaptıklarını diğer okullarımızla «Deneyim Paylaşımı Paneli» ile paylaştı. </a:t>
          </a:r>
          <a:endParaRPr lang="tr-TR" dirty="0">
            <a:solidFill>
              <a:schemeClr val="tx1"/>
            </a:solidFill>
          </a:endParaRPr>
        </a:p>
      </dgm:t>
    </dgm:pt>
    <dgm:pt modelId="{A4604B5E-0665-4B2A-AF69-CB9E6BA72159}" type="parTrans" cxnId="{6829296B-84F4-4702-BE49-C9AB1ACBFBA1}">
      <dgm:prSet/>
      <dgm:spPr/>
      <dgm:t>
        <a:bodyPr/>
        <a:lstStyle/>
        <a:p>
          <a:endParaRPr lang="tr-TR"/>
        </a:p>
      </dgm:t>
    </dgm:pt>
    <dgm:pt modelId="{F5056CF0-C421-45A2-A528-AC0449241ABD}" type="sibTrans" cxnId="{6829296B-84F4-4702-BE49-C9AB1ACBFBA1}">
      <dgm:prSet/>
      <dgm:spPr/>
      <dgm:t>
        <a:bodyPr/>
        <a:lstStyle/>
        <a:p>
          <a:endParaRPr lang="tr-TR"/>
        </a:p>
      </dgm:t>
    </dgm:pt>
    <dgm:pt modelId="{3F8F7BCA-90B6-45CB-95B3-6CD1A4061FED}" type="pres">
      <dgm:prSet presAssocID="{67E765C3-80BD-43D8-8547-7C88BB32B560}" presName="linear" presStyleCnt="0">
        <dgm:presLayoutVars>
          <dgm:animLvl val="lvl"/>
          <dgm:resizeHandles val="exact"/>
        </dgm:presLayoutVars>
      </dgm:prSet>
      <dgm:spPr/>
    </dgm:pt>
    <dgm:pt modelId="{6589487E-7545-4C6A-A840-057747DEFC48}" type="pres">
      <dgm:prSet presAssocID="{3D4C0C2D-B5A6-471C-B6C3-6C6BFBB5DBBC}" presName="parentText" presStyleLbl="node1" presStyleIdx="0" presStyleCnt="1" custLinFactNeighborX="3462" custLinFactNeighborY="-150">
        <dgm:presLayoutVars>
          <dgm:chMax val="0"/>
          <dgm:bulletEnabled val="1"/>
        </dgm:presLayoutVars>
      </dgm:prSet>
      <dgm:spPr/>
    </dgm:pt>
  </dgm:ptLst>
  <dgm:cxnLst>
    <dgm:cxn modelId="{63BD4AAC-02E5-4A7C-B90C-8C8121460AEC}" type="presOf" srcId="{3D4C0C2D-B5A6-471C-B6C3-6C6BFBB5DBBC}" destId="{6589487E-7545-4C6A-A840-057747DEFC48}" srcOrd="0" destOrd="0" presId="urn:microsoft.com/office/officeart/2005/8/layout/vList2"/>
    <dgm:cxn modelId="{6829296B-84F4-4702-BE49-C9AB1ACBFBA1}" srcId="{67E765C3-80BD-43D8-8547-7C88BB32B560}" destId="{3D4C0C2D-B5A6-471C-B6C3-6C6BFBB5DBBC}" srcOrd="0" destOrd="0" parTransId="{A4604B5E-0665-4B2A-AF69-CB9E6BA72159}" sibTransId="{F5056CF0-C421-45A2-A528-AC0449241ABD}"/>
    <dgm:cxn modelId="{DB038E51-702A-4E66-87A1-A6F5BBC7BE61}" type="presOf" srcId="{67E765C3-80BD-43D8-8547-7C88BB32B560}" destId="{3F8F7BCA-90B6-45CB-95B3-6CD1A4061FED}" srcOrd="0" destOrd="0" presId="urn:microsoft.com/office/officeart/2005/8/layout/vList2"/>
    <dgm:cxn modelId="{4D03A35F-64BE-4B94-B0AE-9E7ED43F0D8B}" type="presParOf" srcId="{3F8F7BCA-90B6-45CB-95B3-6CD1A4061FED}" destId="{6589487E-7545-4C6A-A840-057747DEFC48}"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A11D52D-9C99-4535-8712-8E7C6AF271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C655362A-BFFA-478E-BCB6-0DB1F5F4E1A4}">
      <dgm:prSet custT="1"/>
      <dgm:spPr>
        <a:solidFill>
          <a:srgbClr val="FFFF00"/>
        </a:solidFill>
      </dgm:spPr>
      <dgm:t>
        <a:bodyPr/>
        <a:lstStyle/>
        <a:p>
          <a:pPr rtl="0"/>
          <a:r>
            <a:rPr lang="tr-TR" sz="1800" dirty="0" smtClean="0">
              <a:solidFill>
                <a:schemeClr val="tx1"/>
              </a:solidFill>
            </a:rPr>
            <a:t>2023 Eğitim Vizyonu Rehberlik Hedefleri</a:t>
          </a:r>
          <a:endParaRPr lang="tr-TR" sz="1800" dirty="0">
            <a:solidFill>
              <a:schemeClr val="tx1"/>
            </a:solidFill>
          </a:endParaRPr>
        </a:p>
      </dgm:t>
    </dgm:pt>
    <dgm:pt modelId="{F5ADA26B-D618-463B-9427-99B8F9B9C26C}" type="parTrans" cxnId="{19A9A1DA-8EC3-421F-A68F-144BE107A99A}">
      <dgm:prSet/>
      <dgm:spPr/>
      <dgm:t>
        <a:bodyPr/>
        <a:lstStyle/>
        <a:p>
          <a:endParaRPr lang="tr-TR"/>
        </a:p>
      </dgm:t>
    </dgm:pt>
    <dgm:pt modelId="{9B6BE065-5FEA-4651-A9E8-3392F02508BC}" type="sibTrans" cxnId="{19A9A1DA-8EC3-421F-A68F-144BE107A99A}">
      <dgm:prSet/>
      <dgm:spPr/>
      <dgm:t>
        <a:bodyPr/>
        <a:lstStyle/>
        <a:p>
          <a:endParaRPr lang="tr-TR"/>
        </a:p>
      </dgm:t>
    </dgm:pt>
    <dgm:pt modelId="{0B73A077-8590-47C1-B28D-9AFC0233E213}">
      <dgm:prSet custT="1"/>
      <dgm:spPr>
        <a:solidFill>
          <a:srgbClr val="FFFF00"/>
        </a:solidFill>
      </dgm:spPr>
      <dgm:t>
        <a:bodyPr/>
        <a:lstStyle/>
        <a:p>
          <a:pPr rtl="0"/>
          <a:r>
            <a:rPr lang="tr-TR" sz="1800" dirty="0" smtClean="0">
              <a:solidFill>
                <a:schemeClr val="tx1"/>
              </a:solidFill>
            </a:rPr>
            <a:t>Saha verileri</a:t>
          </a:r>
          <a:endParaRPr lang="tr-TR" sz="1800" dirty="0">
            <a:solidFill>
              <a:schemeClr val="tx1"/>
            </a:solidFill>
          </a:endParaRPr>
        </a:p>
      </dgm:t>
    </dgm:pt>
    <dgm:pt modelId="{178713FD-7F1D-4630-9259-CA6866F8190E}" type="parTrans" cxnId="{C0618B13-054A-4DEE-A424-8C22173F4189}">
      <dgm:prSet/>
      <dgm:spPr/>
      <dgm:t>
        <a:bodyPr/>
        <a:lstStyle/>
        <a:p>
          <a:endParaRPr lang="tr-TR"/>
        </a:p>
      </dgm:t>
    </dgm:pt>
    <dgm:pt modelId="{A32ECF9E-F9A9-4C7A-A367-9CB8A27A063A}" type="sibTrans" cxnId="{C0618B13-054A-4DEE-A424-8C22173F4189}">
      <dgm:prSet/>
      <dgm:spPr/>
      <dgm:t>
        <a:bodyPr/>
        <a:lstStyle/>
        <a:p>
          <a:endParaRPr lang="tr-TR"/>
        </a:p>
      </dgm:t>
    </dgm:pt>
    <dgm:pt modelId="{8FCA5FA1-5B73-43C3-9C6D-5ED32BCA913A}">
      <dgm:prSet custT="1"/>
      <dgm:spPr>
        <a:solidFill>
          <a:srgbClr val="FFFF00"/>
        </a:solidFill>
      </dgm:spPr>
      <dgm:t>
        <a:bodyPr/>
        <a:lstStyle/>
        <a:p>
          <a:pPr rtl="0"/>
          <a:r>
            <a:rPr lang="tr-TR" sz="1800" dirty="0" smtClean="0">
              <a:solidFill>
                <a:schemeClr val="tx1"/>
              </a:solidFill>
            </a:rPr>
            <a:t>Risk Haritaları Sonuçları</a:t>
          </a:r>
          <a:endParaRPr lang="tr-TR" sz="1800" dirty="0">
            <a:solidFill>
              <a:schemeClr val="tx1"/>
            </a:solidFill>
          </a:endParaRPr>
        </a:p>
      </dgm:t>
    </dgm:pt>
    <dgm:pt modelId="{3329BEC7-889A-4E2B-ACCE-8A75054F3527}" type="parTrans" cxnId="{4D93783C-F15C-4517-A77E-1DFA6BBD291D}">
      <dgm:prSet/>
      <dgm:spPr/>
      <dgm:t>
        <a:bodyPr/>
        <a:lstStyle/>
        <a:p>
          <a:endParaRPr lang="tr-TR"/>
        </a:p>
      </dgm:t>
    </dgm:pt>
    <dgm:pt modelId="{43B58315-DDE6-44FD-A432-02FD36E100B2}" type="sibTrans" cxnId="{4D93783C-F15C-4517-A77E-1DFA6BBD291D}">
      <dgm:prSet/>
      <dgm:spPr/>
      <dgm:t>
        <a:bodyPr/>
        <a:lstStyle/>
        <a:p>
          <a:endParaRPr lang="tr-TR"/>
        </a:p>
      </dgm:t>
    </dgm:pt>
    <dgm:pt modelId="{36CF4A25-9F46-4319-B263-A1A77ECEDD45}">
      <dgm:prSet custT="1"/>
      <dgm:spPr>
        <a:solidFill>
          <a:srgbClr val="FFFF00"/>
        </a:solidFill>
      </dgm:spPr>
      <dgm:t>
        <a:bodyPr/>
        <a:lstStyle/>
        <a:p>
          <a:pPr rtl="0"/>
          <a:r>
            <a:rPr lang="tr-TR" sz="1800" dirty="0" smtClean="0">
              <a:solidFill>
                <a:schemeClr val="tx1"/>
              </a:solidFill>
            </a:rPr>
            <a:t>RİBA sonuçları</a:t>
          </a:r>
          <a:endParaRPr lang="tr-TR" sz="1800" dirty="0">
            <a:solidFill>
              <a:schemeClr val="tx1"/>
            </a:solidFill>
          </a:endParaRPr>
        </a:p>
      </dgm:t>
    </dgm:pt>
    <dgm:pt modelId="{D8B98280-A489-409F-9B2F-5E043F7FC172}" type="parTrans" cxnId="{826AF118-F745-4374-B94E-21674C5C4A70}">
      <dgm:prSet/>
      <dgm:spPr/>
      <dgm:t>
        <a:bodyPr/>
        <a:lstStyle/>
        <a:p>
          <a:endParaRPr lang="tr-TR"/>
        </a:p>
      </dgm:t>
    </dgm:pt>
    <dgm:pt modelId="{F6CC6B60-CF71-4A79-B2E4-5B12800C0455}" type="sibTrans" cxnId="{826AF118-F745-4374-B94E-21674C5C4A70}">
      <dgm:prSet/>
      <dgm:spPr/>
      <dgm:t>
        <a:bodyPr/>
        <a:lstStyle/>
        <a:p>
          <a:endParaRPr lang="tr-TR"/>
        </a:p>
      </dgm:t>
    </dgm:pt>
    <dgm:pt modelId="{3851AB50-7ED9-439A-B821-04589AAA449E}">
      <dgm:prSet custT="1"/>
      <dgm:spPr>
        <a:solidFill>
          <a:srgbClr val="FFFF00"/>
        </a:solidFill>
      </dgm:spPr>
      <dgm:t>
        <a:bodyPr/>
        <a:lstStyle/>
        <a:p>
          <a:pPr rtl="0"/>
          <a:r>
            <a:rPr lang="tr-TR" sz="1800" dirty="0" smtClean="0">
              <a:solidFill>
                <a:schemeClr val="tx1"/>
              </a:solidFill>
            </a:rPr>
            <a:t>Ulusal / Yerel Rehberlik Hedefleri</a:t>
          </a:r>
          <a:endParaRPr lang="tr-TR" sz="1800" dirty="0">
            <a:solidFill>
              <a:schemeClr val="tx1"/>
            </a:solidFill>
          </a:endParaRPr>
        </a:p>
      </dgm:t>
    </dgm:pt>
    <dgm:pt modelId="{9D3CD3FC-BE5F-48E4-A583-5E6328EE5553}" type="parTrans" cxnId="{0BE51DE7-EE10-4DA3-B373-B165B94706FE}">
      <dgm:prSet/>
      <dgm:spPr/>
      <dgm:t>
        <a:bodyPr/>
        <a:lstStyle/>
        <a:p>
          <a:endParaRPr lang="tr-TR"/>
        </a:p>
      </dgm:t>
    </dgm:pt>
    <dgm:pt modelId="{8D8D7635-4C1D-4394-87CF-6A9AB8EC2ED9}" type="sibTrans" cxnId="{0BE51DE7-EE10-4DA3-B373-B165B94706FE}">
      <dgm:prSet/>
      <dgm:spPr/>
      <dgm:t>
        <a:bodyPr/>
        <a:lstStyle/>
        <a:p>
          <a:endParaRPr lang="tr-TR"/>
        </a:p>
      </dgm:t>
    </dgm:pt>
    <dgm:pt modelId="{4C7E025F-C40D-4222-97BC-ABFA6679361C}">
      <dgm:prSet custT="1"/>
      <dgm:spPr>
        <a:solidFill>
          <a:srgbClr val="FFFF00"/>
        </a:solidFill>
      </dgm:spPr>
      <dgm:t>
        <a:bodyPr/>
        <a:lstStyle/>
        <a:p>
          <a:pPr rtl="0"/>
          <a:r>
            <a:rPr lang="tr-TR" sz="1800" dirty="0" smtClean="0">
              <a:solidFill>
                <a:schemeClr val="tx1"/>
              </a:solidFill>
            </a:rPr>
            <a:t>Rehberlik Programı Yeterlik Alanları</a:t>
          </a:r>
          <a:endParaRPr lang="tr-TR" sz="1800" dirty="0">
            <a:solidFill>
              <a:schemeClr val="tx1"/>
            </a:solidFill>
          </a:endParaRPr>
        </a:p>
      </dgm:t>
    </dgm:pt>
    <dgm:pt modelId="{E105B27B-BFDE-42EF-90B1-174B5945EBBD}" type="parTrans" cxnId="{C34482C0-B6EB-4033-BB08-6412EFB13A9C}">
      <dgm:prSet/>
      <dgm:spPr/>
      <dgm:t>
        <a:bodyPr/>
        <a:lstStyle/>
        <a:p>
          <a:endParaRPr lang="tr-TR"/>
        </a:p>
      </dgm:t>
    </dgm:pt>
    <dgm:pt modelId="{BA3C955A-A8B3-45F3-B7FC-F1C874076715}" type="sibTrans" cxnId="{C34482C0-B6EB-4033-BB08-6412EFB13A9C}">
      <dgm:prSet/>
      <dgm:spPr/>
      <dgm:t>
        <a:bodyPr/>
        <a:lstStyle/>
        <a:p>
          <a:endParaRPr lang="tr-TR"/>
        </a:p>
      </dgm:t>
    </dgm:pt>
    <dgm:pt modelId="{A91CEE69-F2CB-4321-A684-6DB807BA5E7D}">
      <dgm:prSet custT="1"/>
      <dgm:spPr>
        <a:solidFill>
          <a:srgbClr val="FFFF00"/>
        </a:solidFill>
      </dgm:spPr>
      <dgm:t>
        <a:bodyPr/>
        <a:lstStyle/>
        <a:p>
          <a:pPr rtl="0"/>
          <a:r>
            <a:rPr lang="tr-TR" sz="1800" dirty="0" smtClean="0">
              <a:solidFill>
                <a:schemeClr val="tx1"/>
              </a:solidFill>
            </a:rPr>
            <a:t>Rehberlik Hizmetleri Problem Alanları</a:t>
          </a:r>
          <a:endParaRPr lang="tr-TR" sz="1800" dirty="0">
            <a:solidFill>
              <a:schemeClr val="tx1"/>
            </a:solidFill>
          </a:endParaRPr>
        </a:p>
      </dgm:t>
    </dgm:pt>
    <dgm:pt modelId="{703A8ADA-FD4B-4EE0-A836-793CEB257B94}" type="parTrans" cxnId="{B57E1358-ECD8-4FE7-A939-A708403BBAD0}">
      <dgm:prSet/>
      <dgm:spPr/>
      <dgm:t>
        <a:bodyPr/>
        <a:lstStyle/>
        <a:p>
          <a:endParaRPr lang="tr-TR"/>
        </a:p>
      </dgm:t>
    </dgm:pt>
    <dgm:pt modelId="{BA4E5C07-2E81-4116-A676-16F2955D33BE}" type="sibTrans" cxnId="{B57E1358-ECD8-4FE7-A939-A708403BBAD0}">
      <dgm:prSet/>
      <dgm:spPr/>
      <dgm:t>
        <a:bodyPr/>
        <a:lstStyle/>
        <a:p>
          <a:endParaRPr lang="tr-TR"/>
        </a:p>
      </dgm:t>
    </dgm:pt>
    <dgm:pt modelId="{0B89F8C5-7157-4680-88AF-BF660E3B9A96}">
      <dgm:prSet custT="1"/>
      <dgm:spPr>
        <a:solidFill>
          <a:srgbClr val="FFFF00"/>
        </a:solidFill>
      </dgm:spPr>
      <dgm:t>
        <a:bodyPr/>
        <a:lstStyle/>
        <a:p>
          <a:pPr rtl="0"/>
          <a:r>
            <a:rPr lang="tr-TR" sz="1800" dirty="0" smtClean="0">
              <a:solidFill>
                <a:schemeClr val="tx1"/>
              </a:solidFill>
            </a:rPr>
            <a:t>Hizmet Alanları ve İşleyiş</a:t>
          </a:r>
          <a:endParaRPr lang="tr-TR" sz="1800" dirty="0">
            <a:solidFill>
              <a:schemeClr val="tx1"/>
            </a:solidFill>
          </a:endParaRPr>
        </a:p>
      </dgm:t>
    </dgm:pt>
    <dgm:pt modelId="{0E6600E8-6E25-47D5-8E21-040B689F7867}" type="parTrans" cxnId="{DAD35002-3BE2-4F36-9D14-4BFEB325D93F}">
      <dgm:prSet/>
      <dgm:spPr/>
      <dgm:t>
        <a:bodyPr/>
        <a:lstStyle/>
        <a:p>
          <a:endParaRPr lang="tr-TR"/>
        </a:p>
      </dgm:t>
    </dgm:pt>
    <dgm:pt modelId="{AB737DAF-E788-4AF6-ABCB-FD792B14A1CF}" type="sibTrans" cxnId="{DAD35002-3BE2-4F36-9D14-4BFEB325D93F}">
      <dgm:prSet/>
      <dgm:spPr/>
      <dgm:t>
        <a:bodyPr/>
        <a:lstStyle/>
        <a:p>
          <a:endParaRPr lang="tr-TR"/>
        </a:p>
      </dgm:t>
    </dgm:pt>
    <dgm:pt modelId="{76231677-6B1B-4A38-9597-04B7005988E0}">
      <dgm:prSet custT="1"/>
      <dgm:spPr>
        <a:solidFill>
          <a:srgbClr val="FFFF00"/>
        </a:solidFill>
      </dgm:spPr>
      <dgm:t>
        <a:bodyPr/>
        <a:lstStyle/>
        <a:p>
          <a:pPr rtl="0"/>
          <a:r>
            <a:rPr lang="tr-TR" sz="1800" dirty="0" smtClean="0">
              <a:solidFill>
                <a:schemeClr val="tx1"/>
              </a:solidFill>
            </a:rPr>
            <a:t>Dijital Çağın PDR Hizmetlerine Yansımamaları</a:t>
          </a:r>
          <a:endParaRPr lang="tr-TR" sz="1800" dirty="0">
            <a:solidFill>
              <a:schemeClr val="tx1"/>
            </a:solidFill>
          </a:endParaRPr>
        </a:p>
      </dgm:t>
    </dgm:pt>
    <dgm:pt modelId="{20428E3C-CCEE-45E5-BB58-131224937719}" type="parTrans" cxnId="{F653714C-6CB1-4677-8E4B-CEFEE7BA0DD2}">
      <dgm:prSet/>
      <dgm:spPr/>
      <dgm:t>
        <a:bodyPr/>
        <a:lstStyle/>
        <a:p>
          <a:endParaRPr lang="tr-TR"/>
        </a:p>
      </dgm:t>
    </dgm:pt>
    <dgm:pt modelId="{C63EA752-9A69-45E9-924A-81E2116F3B2A}" type="sibTrans" cxnId="{F653714C-6CB1-4677-8E4B-CEFEE7BA0DD2}">
      <dgm:prSet/>
      <dgm:spPr/>
      <dgm:t>
        <a:bodyPr/>
        <a:lstStyle/>
        <a:p>
          <a:endParaRPr lang="tr-TR"/>
        </a:p>
      </dgm:t>
    </dgm:pt>
    <dgm:pt modelId="{E92F38A7-4238-490B-9936-C0146270E633}">
      <dgm:prSet custT="1"/>
      <dgm:spPr>
        <a:solidFill>
          <a:srgbClr val="FFFF00"/>
        </a:solidFill>
      </dgm:spPr>
      <dgm:t>
        <a:bodyPr/>
        <a:lstStyle/>
        <a:p>
          <a:pPr rtl="0"/>
          <a:r>
            <a:rPr lang="tr-TR" sz="1800" dirty="0" smtClean="0">
              <a:solidFill>
                <a:schemeClr val="tx1"/>
              </a:solidFill>
            </a:rPr>
            <a:t>PDR, Eğitim Bilimleri, Eğitim ve Sosyal Araştırmalar ve Diğer Bilimsel Kongre ve Konferansların Temaları</a:t>
          </a:r>
          <a:endParaRPr lang="tr-TR" sz="1800" dirty="0">
            <a:solidFill>
              <a:schemeClr val="tx1"/>
            </a:solidFill>
          </a:endParaRPr>
        </a:p>
      </dgm:t>
    </dgm:pt>
    <dgm:pt modelId="{22DF394B-25FE-4E47-BE90-A77ECDD50B3C}" type="parTrans" cxnId="{EFC1F2E3-B954-4BCC-80A3-0C32F118D051}">
      <dgm:prSet/>
      <dgm:spPr/>
      <dgm:t>
        <a:bodyPr/>
        <a:lstStyle/>
        <a:p>
          <a:endParaRPr lang="tr-TR"/>
        </a:p>
      </dgm:t>
    </dgm:pt>
    <dgm:pt modelId="{5E7B3EC0-2F2D-48AE-9B92-266CA12965EC}" type="sibTrans" cxnId="{EFC1F2E3-B954-4BCC-80A3-0C32F118D051}">
      <dgm:prSet/>
      <dgm:spPr/>
      <dgm:t>
        <a:bodyPr/>
        <a:lstStyle/>
        <a:p>
          <a:endParaRPr lang="tr-TR"/>
        </a:p>
      </dgm:t>
    </dgm:pt>
    <dgm:pt modelId="{519A3EFE-EC9D-41FD-9AF2-AD0DE8BC2EFF}" type="pres">
      <dgm:prSet presAssocID="{9A11D52D-9C99-4535-8712-8E7C6AF2719B}" presName="linear" presStyleCnt="0">
        <dgm:presLayoutVars>
          <dgm:animLvl val="lvl"/>
          <dgm:resizeHandles val="exact"/>
        </dgm:presLayoutVars>
      </dgm:prSet>
      <dgm:spPr/>
    </dgm:pt>
    <dgm:pt modelId="{98B00AAD-AF92-4668-879E-DF02CDCF1B74}" type="pres">
      <dgm:prSet presAssocID="{C655362A-BFFA-478E-BCB6-0DB1F5F4E1A4}" presName="parentText" presStyleLbl="node1" presStyleIdx="0" presStyleCnt="10">
        <dgm:presLayoutVars>
          <dgm:chMax val="0"/>
          <dgm:bulletEnabled val="1"/>
        </dgm:presLayoutVars>
      </dgm:prSet>
      <dgm:spPr/>
    </dgm:pt>
    <dgm:pt modelId="{16833CF8-A89F-4C1B-A7C5-495BB5DCB114}" type="pres">
      <dgm:prSet presAssocID="{9B6BE065-5FEA-4651-A9E8-3392F02508BC}" presName="spacer" presStyleCnt="0"/>
      <dgm:spPr/>
    </dgm:pt>
    <dgm:pt modelId="{253B8684-2E1B-451D-A575-479068303A6D}" type="pres">
      <dgm:prSet presAssocID="{0B73A077-8590-47C1-B28D-9AFC0233E213}" presName="parentText" presStyleLbl="node1" presStyleIdx="1" presStyleCnt="10">
        <dgm:presLayoutVars>
          <dgm:chMax val="0"/>
          <dgm:bulletEnabled val="1"/>
        </dgm:presLayoutVars>
      </dgm:prSet>
      <dgm:spPr/>
    </dgm:pt>
    <dgm:pt modelId="{F4C98A1A-9EA9-48B2-BA9A-FAD855D9AF91}" type="pres">
      <dgm:prSet presAssocID="{A32ECF9E-F9A9-4C7A-A367-9CB8A27A063A}" presName="spacer" presStyleCnt="0"/>
      <dgm:spPr/>
    </dgm:pt>
    <dgm:pt modelId="{807DCA24-84A1-4F9A-9A17-34EC2984DB20}" type="pres">
      <dgm:prSet presAssocID="{8FCA5FA1-5B73-43C3-9C6D-5ED32BCA913A}" presName="parentText" presStyleLbl="node1" presStyleIdx="2" presStyleCnt="10">
        <dgm:presLayoutVars>
          <dgm:chMax val="0"/>
          <dgm:bulletEnabled val="1"/>
        </dgm:presLayoutVars>
      </dgm:prSet>
      <dgm:spPr/>
    </dgm:pt>
    <dgm:pt modelId="{60D0A324-31E5-4567-9B03-360DC681366E}" type="pres">
      <dgm:prSet presAssocID="{43B58315-DDE6-44FD-A432-02FD36E100B2}" presName="spacer" presStyleCnt="0"/>
      <dgm:spPr/>
    </dgm:pt>
    <dgm:pt modelId="{11A14F65-CC98-4486-A5B6-719FDD54FD82}" type="pres">
      <dgm:prSet presAssocID="{36CF4A25-9F46-4319-B263-A1A77ECEDD45}" presName="parentText" presStyleLbl="node1" presStyleIdx="3" presStyleCnt="10">
        <dgm:presLayoutVars>
          <dgm:chMax val="0"/>
          <dgm:bulletEnabled val="1"/>
        </dgm:presLayoutVars>
      </dgm:prSet>
      <dgm:spPr/>
    </dgm:pt>
    <dgm:pt modelId="{9DF26F6C-83A6-41AE-A32D-8F02AD069072}" type="pres">
      <dgm:prSet presAssocID="{F6CC6B60-CF71-4A79-B2E4-5B12800C0455}" presName="spacer" presStyleCnt="0"/>
      <dgm:spPr/>
    </dgm:pt>
    <dgm:pt modelId="{E5035D1F-90A7-4BB1-B393-C60E468865FB}" type="pres">
      <dgm:prSet presAssocID="{3851AB50-7ED9-439A-B821-04589AAA449E}" presName="parentText" presStyleLbl="node1" presStyleIdx="4" presStyleCnt="10">
        <dgm:presLayoutVars>
          <dgm:chMax val="0"/>
          <dgm:bulletEnabled val="1"/>
        </dgm:presLayoutVars>
      </dgm:prSet>
      <dgm:spPr/>
    </dgm:pt>
    <dgm:pt modelId="{750B95F6-D88A-47A8-8447-4D2E882D0CC0}" type="pres">
      <dgm:prSet presAssocID="{8D8D7635-4C1D-4394-87CF-6A9AB8EC2ED9}" presName="spacer" presStyleCnt="0"/>
      <dgm:spPr/>
    </dgm:pt>
    <dgm:pt modelId="{CCAC937A-A923-4D4F-9D45-8A4721B63DA4}" type="pres">
      <dgm:prSet presAssocID="{4C7E025F-C40D-4222-97BC-ABFA6679361C}" presName="parentText" presStyleLbl="node1" presStyleIdx="5" presStyleCnt="10">
        <dgm:presLayoutVars>
          <dgm:chMax val="0"/>
          <dgm:bulletEnabled val="1"/>
        </dgm:presLayoutVars>
      </dgm:prSet>
      <dgm:spPr/>
    </dgm:pt>
    <dgm:pt modelId="{A28EEF39-5D93-436F-9416-7B8A0E73938C}" type="pres">
      <dgm:prSet presAssocID="{BA3C955A-A8B3-45F3-B7FC-F1C874076715}" presName="spacer" presStyleCnt="0"/>
      <dgm:spPr/>
    </dgm:pt>
    <dgm:pt modelId="{8788249B-2280-43D1-BEBA-DD98BD3596F1}" type="pres">
      <dgm:prSet presAssocID="{A91CEE69-F2CB-4321-A684-6DB807BA5E7D}" presName="parentText" presStyleLbl="node1" presStyleIdx="6" presStyleCnt="10">
        <dgm:presLayoutVars>
          <dgm:chMax val="0"/>
          <dgm:bulletEnabled val="1"/>
        </dgm:presLayoutVars>
      </dgm:prSet>
      <dgm:spPr/>
    </dgm:pt>
    <dgm:pt modelId="{FF88EDE7-6292-4F7E-B574-9AC55CB91B6B}" type="pres">
      <dgm:prSet presAssocID="{BA4E5C07-2E81-4116-A676-16F2955D33BE}" presName="spacer" presStyleCnt="0"/>
      <dgm:spPr/>
    </dgm:pt>
    <dgm:pt modelId="{75D48935-1328-486F-856E-C897C5134937}" type="pres">
      <dgm:prSet presAssocID="{0B89F8C5-7157-4680-88AF-BF660E3B9A96}" presName="parentText" presStyleLbl="node1" presStyleIdx="7" presStyleCnt="10">
        <dgm:presLayoutVars>
          <dgm:chMax val="0"/>
          <dgm:bulletEnabled val="1"/>
        </dgm:presLayoutVars>
      </dgm:prSet>
      <dgm:spPr/>
    </dgm:pt>
    <dgm:pt modelId="{29B3FC1B-0EAE-4648-AE20-66E5171DA4AD}" type="pres">
      <dgm:prSet presAssocID="{AB737DAF-E788-4AF6-ABCB-FD792B14A1CF}" presName="spacer" presStyleCnt="0"/>
      <dgm:spPr/>
    </dgm:pt>
    <dgm:pt modelId="{5FD8E9BD-0913-43B0-A407-700AF4086BCC}" type="pres">
      <dgm:prSet presAssocID="{76231677-6B1B-4A38-9597-04B7005988E0}" presName="parentText" presStyleLbl="node1" presStyleIdx="8" presStyleCnt="10">
        <dgm:presLayoutVars>
          <dgm:chMax val="0"/>
          <dgm:bulletEnabled val="1"/>
        </dgm:presLayoutVars>
      </dgm:prSet>
      <dgm:spPr/>
    </dgm:pt>
    <dgm:pt modelId="{100BBB47-F96C-405E-BA37-C37B09B9A6D3}" type="pres">
      <dgm:prSet presAssocID="{C63EA752-9A69-45E9-924A-81E2116F3B2A}" presName="spacer" presStyleCnt="0"/>
      <dgm:spPr/>
    </dgm:pt>
    <dgm:pt modelId="{39FA6024-C86A-4EAA-B99D-3C52B1EAA8A2}" type="pres">
      <dgm:prSet presAssocID="{E92F38A7-4238-490B-9936-C0146270E633}" presName="parentText" presStyleLbl="node1" presStyleIdx="9" presStyleCnt="10">
        <dgm:presLayoutVars>
          <dgm:chMax val="0"/>
          <dgm:bulletEnabled val="1"/>
        </dgm:presLayoutVars>
      </dgm:prSet>
      <dgm:spPr/>
      <dgm:t>
        <a:bodyPr/>
        <a:lstStyle/>
        <a:p>
          <a:endParaRPr lang="tr-TR"/>
        </a:p>
      </dgm:t>
    </dgm:pt>
  </dgm:ptLst>
  <dgm:cxnLst>
    <dgm:cxn modelId="{EA5FE518-D175-41C6-B540-2F0BAFCE0E78}" type="presOf" srcId="{8FCA5FA1-5B73-43C3-9C6D-5ED32BCA913A}" destId="{807DCA24-84A1-4F9A-9A17-34EC2984DB20}" srcOrd="0" destOrd="0" presId="urn:microsoft.com/office/officeart/2005/8/layout/vList2"/>
    <dgm:cxn modelId="{2F58164A-4E62-41AC-ADA2-582FEECEDD55}" type="presOf" srcId="{76231677-6B1B-4A38-9597-04B7005988E0}" destId="{5FD8E9BD-0913-43B0-A407-700AF4086BCC}" srcOrd="0" destOrd="0" presId="urn:microsoft.com/office/officeart/2005/8/layout/vList2"/>
    <dgm:cxn modelId="{AF1ED316-7751-480A-BDC7-617C0C2E7F1F}" type="presOf" srcId="{A91CEE69-F2CB-4321-A684-6DB807BA5E7D}" destId="{8788249B-2280-43D1-BEBA-DD98BD3596F1}" srcOrd="0" destOrd="0" presId="urn:microsoft.com/office/officeart/2005/8/layout/vList2"/>
    <dgm:cxn modelId="{181ACA9D-76E2-406B-ADDF-00C69C3C240D}" type="presOf" srcId="{E92F38A7-4238-490B-9936-C0146270E633}" destId="{39FA6024-C86A-4EAA-B99D-3C52B1EAA8A2}" srcOrd="0" destOrd="0" presId="urn:microsoft.com/office/officeart/2005/8/layout/vList2"/>
    <dgm:cxn modelId="{66987615-1AAF-4603-B1B8-69B0F07E4511}" type="presOf" srcId="{0B89F8C5-7157-4680-88AF-BF660E3B9A96}" destId="{75D48935-1328-486F-856E-C897C5134937}" srcOrd="0" destOrd="0" presId="urn:microsoft.com/office/officeart/2005/8/layout/vList2"/>
    <dgm:cxn modelId="{9295A6B4-8440-4E3E-BE4B-D866DF24E634}" type="presOf" srcId="{9A11D52D-9C99-4535-8712-8E7C6AF2719B}" destId="{519A3EFE-EC9D-41FD-9AF2-AD0DE8BC2EFF}" srcOrd="0" destOrd="0" presId="urn:microsoft.com/office/officeart/2005/8/layout/vList2"/>
    <dgm:cxn modelId="{19A9A1DA-8EC3-421F-A68F-144BE107A99A}" srcId="{9A11D52D-9C99-4535-8712-8E7C6AF2719B}" destId="{C655362A-BFFA-478E-BCB6-0DB1F5F4E1A4}" srcOrd="0" destOrd="0" parTransId="{F5ADA26B-D618-463B-9427-99B8F9B9C26C}" sibTransId="{9B6BE065-5FEA-4651-A9E8-3392F02508BC}"/>
    <dgm:cxn modelId="{9171D16D-A398-4D52-A259-AC835D14C047}" type="presOf" srcId="{C655362A-BFFA-478E-BCB6-0DB1F5F4E1A4}" destId="{98B00AAD-AF92-4668-879E-DF02CDCF1B74}" srcOrd="0" destOrd="0" presId="urn:microsoft.com/office/officeart/2005/8/layout/vList2"/>
    <dgm:cxn modelId="{80F5D1FE-9493-45FF-8C35-DAB789B5F14E}" type="presOf" srcId="{4C7E025F-C40D-4222-97BC-ABFA6679361C}" destId="{CCAC937A-A923-4D4F-9D45-8A4721B63DA4}" srcOrd="0" destOrd="0" presId="urn:microsoft.com/office/officeart/2005/8/layout/vList2"/>
    <dgm:cxn modelId="{B7DDFADC-CF99-4037-B11C-E2313ABE52E3}" type="presOf" srcId="{36CF4A25-9F46-4319-B263-A1A77ECEDD45}" destId="{11A14F65-CC98-4486-A5B6-719FDD54FD82}" srcOrd="0" destOrd="0" presId="urn:microsoft.com/office/officeart/2005/8/layout/vList2"/>
    <dgm:cxn modelId="{B57E1358-ECD8-4FE7-A939-A708403BBAD0}" srcId="{9A11D52D-9C99-4535-8712-8E7C6AF2719B}" destId="{A91CEE69-F2CB-4321-A684-6DB807BA5E7D}" srcOrd="6" destOrd="0" parTransId="{703A8ADA-FD4B-4EE0-A836-793CEB257B94}" sibTransId="{BA4E5C07-2E81-4116-A676-16F2955D33BE}"/>
    <dgm:cxn modelId="{0BE51DE7-EE10-4DA3-B373-B165B94706FE}" srcId="{9A11D52D-9C99-4535-8712-8E7C6AF2719B}" destId="{3851AB50-7ED9-439A-B821-04589AAA449E}" srcOrd="4" destOrd="0" parTransId="{9D3CD3FC-BE5F-48E4-A583-5E6328EE5553}" sibTransId="{8D8D7635-4C1D-4394-87CF-6A9AB8EC2ED9}"/>
    <dgm:cxn modelId="{826AF118-F745-4374-B94E-21674C5C4A70}" srcId="{9A11D52D-9C99-4535-8712-8E7C6AF2719B}" destId="{36CF4A25-9F46-4319-B263-A1A77ECEDD45}" srcOrd="3" destOrd="0" parTransId="{D8B98280-A489-409F-9B2F-5E043F7FC172}" sibTransId="{F6CC6B60-CF71-4A79-B2E4-5B12800C0455}"/>
    <dgm:cxn modelId="{EFC1F2E3-B954-4BCC-80A3-0C32F118D051}" srcId="{9A11D52D-9C99-4535-8712-8E7C6AF2719B}" destId="{E92F38A7-4238-490B-9936-C0146270E633}" srcOrd="9" destOrd="0" parTransId="{22DF394B-25FE-4E47-BE90-A77ECDD50B3C}" sibTransId="{5E7B3EC0-2F2D-48AE-9B92-266CA12965EC}"/>
    <dgm:cxn modelId="{4D93783C-F15C-4517-A77E-1DFA6BBD291D}" srcId="{9A11D52D-9C99-4535-8712-8E7C6AF2719B}" destId="{8FCA5FA1-5B73-43C3-9C6D-5ED32BCA913A}" srcOrd="2" destOrd="0" parTransId="{3329BEC7-889A-4E2B-ACCE-8A75054F3527}" sibTransId="{43B58315-DDE6-44FD-A432-02FD36E100B2}"/>
    <dgm:cxn modelId="{DAD35002-3BE2-4F36-9D14-4BFEB325D93F}" srcId="{9A11D52D-9C99-4535-8712-8E7C6AF2719B}" destId="{0B89F8C5-7157-4680-88AF-BF660E3B9A96}" srcOrd="7" destOrd="0" parTransId="{0E6600E8-6E25-47D5-8E21-040B689F7867}" sibTransId="{AB737DAF-E788-4AF6-ABCB-FD792B14A1CF}"/>
    <dgm:cxn modelId="{F653714C-6CB1-4677-8E4B-CEFEE7BA0DD2}" srcId="{9A11D52D-9C99-4535-8712-8E7C6AF2719B}" destId="{76231677-6B1B-4A38-9597-04B7005988E0}" srcOrd="8" destOrd="0" parTransId="{20428E3C-CCEE-45E5-BB58-131224937719}" sibTransId="{C63EA752-9A69-45E9-924A-81E2116F3B2A}"/>
    <dgm:cxn modelId="{FB7C4C6F-12A7-4FB4-9496-C75C5DEEB59D}" type="presOf" srcId="{3851AB50-7ED9-439A-B821-04589AAA449E}" destId="{E5035D1F-90A7-4BB1-B393-C60E468865FB}" srcOrd="0" destOrd="0" presId="urn:microsoft.com/office/officeart/2005/8/layout/vList2"/>
    <dgm:cxn modelId="{C34482C0-B6EB-4033-BB08-6412EFB13A9C}" srcId="{9A11D52D-9C99-4535-8712-8E7C6AF2719B}" destId="{4C7E025F-C40D-4222-97BC-ABFA6679361C}" srcOrd="5" destOrd="0" parTransId="{E105B27B-BFDE-42EF-90B1-174B5945EBBD}" sibTransId="{BA3C955A-A8B3-45F3-B7FC-F1C874076715}"/>
    <dgm:cxn modelId="{C0618B13-054A-4DEE-A424-8C22173F4189}" srcId="{9A11D52D-9C99-4535-8712-8E7C6AF2719B}" destId="{0B73A077-8590-47C1-B28D-9AFC0233E213}" srcOrd="1" destOrd="0" parTransId="{178713FD-7F1D-4630-9259-CA6866F8190E}" sibTransId="{A32ECF9E-F9A9-4C7A-A367-9CB8A27A063A}"/>
    <dgm:cxn modelId="{48786467-51EB-4135-BDEF-B4F1C7EF00E8}" type="presOf" srcId="{0B73A077-8590-47C1-B28D-9AFC0233E213}" destId="{253B8684-2E1B-451D-A575-479068303A6D}" srcOrd="0" destOrd="0" presId="urn:microsoft.com/office/officeart/2005/8/layout/vList2"/>
    <dgm:cxn modelId="{7D7FA08C-B745-4465-92CC-A52F9EDD9721}" type="presParOf" srcId="{519A3EFE-EC9D-41FD-9AF2-AD0DE8BC2EFF}" destId="{98B00AAD-AF92-4668-879E-DF02CDCF1B74}" srcOrd="0" destOrd="0" presId="urn:microsoft.com/office/officeart/2005/8/layout/vList2"/>
    <dgm:cxn modelId="{02D33905-A082-45E0-B1AB-19E084F911B1}" type="presParOf" srcId="{519A3EFE-EC9D-41FD-9AF2-AD0DE8BC2EFF}" destId="{16833CF8-A89F-4C1B-A7C5-495BB5DCB114}" srcOrd="1" destOrd="0" presId="urn:microsoft.com/office/officeart/2005/8/layout/vList2"/>
    <dgm:cxn modelId="{C496BD4B-1E12-4FCB-8B37-3C466F7AB176}" type="presParOf" srcId="{519A3EFE-EC9D-41FD-9AF2-AD0DE8BC2EFF}" destId="{253B8684-2E1B-451D-A575-479068303A6D}" srcOrd="2" destOrd="0" presId="urn:microsoft.com/office/officeart/2005/8/layout/vList2"/>
    <dgm:cxn modelId="{51DC2E7C-E62F-4A3E-A6DD-08CF35C7F131}" type="presParOf" srcId="{519A3EFE-EC9D-41FD-9AF2-AD0DE8BC2EFF}" destId="{F4C98A1A-9EA9-48B2-BA9A-FAD855D9AF91}" srcOrd="3" destOrd="0" presId="urn:microsoft.com/office/officeart/2005/8/layout/vList2"/>
    <dgm:cxn modelId="{9870C692-8479-4E92-9A43-E058FF2EE866}" type="presParOf" srcId="{519A3EFE-EC9D-41FD-9AF2-AD0DE8BC2EFF}" destId="{807DCA24-84A1-4F9A-9A17-34EC2984DB20}" srcOrd="4" destOrd="0" presId="urn:microsoft.com/office/officeart/2005/8/layout/vList2"/>
    <dgm:cxn modelId="{E3C67AC8-9A3B-4130-9F04-1CE563E5E6C4}" type="presParOf" srcId="{519A3EFE-EC9D-41FD-9AF2-AD0DE8BC2EFF}" destId="{60D0A324-31E5-4567-9B03-360DC681366E}" srcOrd="5" destOrd="0" presId="urn:microsoft.com/office/officeart/2005/8/layout/vList2"/>
    <dgm:cxn modelId="{0FE3905C-0B3D-4DB5-B3CB-BBA6BA333D17}" type="presParOf" srcId="{519A3EFE-EC9D-41FD-9AF2-AD0DE8BC2EFF}" destId="{11A14F65-CC98-4486-A5B6-719FDD54FD82}" srcOrd="6" destOrd="0" presId="urn:microsoft.com/office/officeart/2005/8/layout/vList2"/>
    <dgm:cxn modelId="{EDE049FD-1459-48F8-8669-BA4BA51B057A}" type="presParOf" srcId="{519A3EFE-EC9D-41FD-9AF2-AD0DE8BC2EFF}" destId="{9DF26F6C-83A6-41AE-A32D-8F02AD069072}" srcOrd="7" destOrd="0" presId="urn:microsoft.com/office/officeart/2005/8/layout/vList2"/>
    <dgm:cxn modelId="{C70D252A-592D-4435-865D-D7D4645BC4A0}" type="presParOf" srcId="{519A3EFE-EC9D-41FD-9AF2-AD0DE8BC2EFF}" destId="{E5035D1F-90A7-4BB1-B393-C60E468865FB}" srcOrd="8" destOrd="0" presId="urn:microsoft.com/office/officeart/2005/8/layout/vList2"/>
    <dgm:cxn modelId="{05BF738F-D704-45BE-BA9F-DD65A184F85A}" type="presParOf" srcId="{519A3EFE-EC9D-41FD-9AF2-AD0DE8BC2EFF}" destId="{750B95F6-D88A-47A8-8447-4D2E882D0CC0}" srcOrd="9" destOrd="0" presId="urn:microsoft.com/office/officeart/2005/8/layout/vList2"/>
    <dgm:cxn modelId="{C53F05AD-48A4-42F3-BE5B-5D778663625F}" type="presParOf" srcId="{519A3EFE-EC9D-41FD-9AF2-AD0DE8BC2EFF}" destId="{CCAC937A-A923-4D4F-9D45-8A4721B63DA4}" srcOrd="10" destOrd="0" presId="urn:microsoft.com/office/officeart/2005/8/layout/vList2"/>
    <dgm:cxn modelId="{050910A2-F872-40F1-BAB2-D573D36C31F0}" type="presParOf" srcId="{519A3EFE-EC9D-41FD-9AF2-AD0DE8BC2EFF}" destId="{A28EEF39-5D93-436F-9416-7B8A0E73938C}" srcOrd="11" destOrd="0" presId="urn:microsoft.com/office/officeart/2005/8/layout/vList2"/>
    <dgm:cxn modelId="{607504E7-0517-4DEF-B02B-1651F16FB13E}" type="presParOf" srcId="{519A3EFE-EC9D-41FD-9AF2-AD0DE8BC2EFF}" destId="{8788249B-2280-43D1-BEBA-DD98BD3596F1}" srcOrd="12" destOrd="0" presId="urn:microsoft.com/office/officeart/2005/8/layout/vList2"/>
    <dgm:cxn modelId="{03190C83-C6CD-4AFC-A5CE-73AF0AA196D5}" type="presParOf" srcId="{519A3EFE-EC9D-41FD-9AF2-AD0DE8BC2EFF}" destId="{FF88EDE7-6292-4F7E-B574-9AC55CB91B6B}" srcOrd="13" destOrd="0" presId="urn:microsoft.com/office/officeart/2005/8/layout/vList2"/>
    <dgm:cxn modelId="{00D887B4-85C6-415B-BE02-2BAFA98A57FF}" type="presParOf" srcId="{519A3EFE-EC9D-41FD-9AF2-AD0DE8BC2EFF}" destId="{75D48935-1328-486F-856E-C897C5134937}" srcOrd="14" destOrd="0" presId="urn:microsoft.com/office/officeart/2005/8/layout/vList2"/>
    <dgm:cxn modelId="{EF73493E-DC3C-4419-A2EA-B7D3334B7613}" type="presParOf" srcId="{519A3EFE-EC9D-41FD-9AF2-AD0DE8BC2EFF}" destId="{29B3FC1B-0EAE-4648-AE20-66E5171DA4AD}" srcOrd="15" destOrd="0" presId="urn:microsoft.com/office/officeart/2005/8/layout/vList2"/>
    <dgm:cxn modelId="{7871689B-BFED-4A1C-B3B7-2143DC10B97A}" type="presParOf" srcId="{519A3EFE-EC9D-41FD-9AF2-AD0DE8BC2EFF}" destId="{5FD8E9BD-0913-43B0-A407-700AF4086BCC}" srcOrd="16" destOrd="0" presId="urn:microsoft.com/office/officeart/2005/8/layout/vList2"/>
    <dgm:cxn modelId="{A2AD211E-5FAF-4D45-8A85-263F7747BADF}" type="presParOf" srcId="{519A3EFE-EC9D-41FD-9AF2-AD0DE8BC2EFF}" destId="{100BBB47-F96C-405E-BA37-C37B09B9A6D3}" srcOrd="17" destOrd="0" presId="urn:microsoft.com/office/officeart/2005/8/layout/vList2"/>
    <dgm:cxn modelId="{0A4F8E26-3270-4352-9DD5-D78516261D3E}" type="presParOf" srcId="{519A3EFE-EC9D-41FD-9AF2-AD0DE8BC2EFF}" destId="{39FA6024-C86A-4EAA-B99D-3C52B1EAA8A2}" srcOrd="1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16B5764-5A5D-4958-87BB-E63E106B74E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BC620C38-1757-49FE-9234-E04309A0DC89}">
      <dgm:prSet/>
      <dgm:spPr>
        <a:solidFill>
          <a:srgbClr val="FFFF00"/>
        </a:solidFill>
      </dgm:spPr>
      <dgm:t>
        <a:bodyPr/>
        <a:lstStyle/>
        <a:p>
          <a:pPr rtl="0"/>
          <a:r>
            <a:rPr lang="tr-TR" dirty="0" smtClean="0">
              <a:solidFill>
                <a:schemeClr val="tx1"/>
              </a:solidFill>
            </a:rPr>
            <a:t>Eylem Araştırması</a:t>
          </a:r>
          <a:endParaRPr lang="tr-TR" dirty="0">
            <a:solidFill>
              <a:schemeClr val="tx1"/>
            </a:solidFill>
          </a:endParaRPr>
        </a:p>
      </dgm:t>
    </dgm:pt>
    <dgm:pt modelId="{A086411B-4AB3-44FC-A257-CAE55EC245A0}" type="parTrans" cxnId="{41A2103F-1A64-4191-9BB3-ED590CAA15B4}">
      <dgm:prSet/>
      <dgm:spPr/>
      <dgm:t>
        <a:bodyPr/>
        <a:lstStyle/>
        <a:p>
          <a:endParaRPr lang="tr-TR"/>
        </a:p>
      </dgm:t>
    </dgm:pt>
    <dgm:pt modelId="{6309F469-FAEB-408D-853A-EF97482A4DD1}" type="sibTrans" cxnId="{41A2103F-1A64-4191-9BB3-ED590CAA15B4}">
      <dgm:prSet/>
      <dgm:spPr/>
      <dgm:t>
        <a:bodyPr/>
        <a:lstStyle/>
        <a:p>
          <a:endParaRPr lang="tr-TR"/>
        </a:p>
      </dgm:t>
    </dgm:pt>
    <dgm:pt modelId="{5D65E322-846C-4BFD-96CC-001F2369FC38}">
      <dgm:prSet/>
      <dgm:spPr>
        <a:solidFill>
          <a:srgbClr val="FFFF00"/>
        </a:solidFill>
      </dgm:spPr>
      <dgm:t>
        <a:bodyPr/>
        <a:lstStyle/>
        <a:p>
          <a:pPr rtl="0"/>
          <a:r>
            <a:rPr lang="tr-TR" smtClean="0">
              <a:solidFill>
                <a:schemeClr val="tx1"/>
              </a:solidFill>
            </a:rPr>
            <a:t>Nitel Araştırma</a:t>
          </a:r>
          <a:endParaRPr lang="tr-TR">
            <a:solidFill>
              <a:schemeClr val="tx1"/>
            </a:solidFill>
          </a:endParaRPr>
        </a:p>
      </dgm:t>
    </dgm:pt>
    <dgm:pt modelId="{F6C5D564-6EFE-4984-9F47-7955B49E791A}" type="parTrans" cxnId="{7396F84E-ED4A-4E51-95F0-ABE1864C6D10}">
      <dgm:prSet/>
      <dgm:spPr/>
      <dgm:t>
        <a:bodyPr/>
        <a:lstStyle/>
        <a:p>
          <a:endParaRPr lang="tr-TR"/>
        </a:p>
      </dgm:t>
    </dgm:pt>
    <dgm:pt modelId="{A0900A29-4B56-407C-8582-9CFEB691FD06}" type="sibTrans" cxnId="{7396F84E-ED4A-4E51-95F0-ABE1864C6D10}">
      <dgm:prSet/>
      <dgm:spPr/>
      <dgm:t>
        <a:bodyPr/>
        <a:lstStyle/>
        <a:p>
          <a:endParaRPr lang="tr-TR"/>
        </a:p>
      </dgm:t>
    </dgm:pt>
    <dgm:pt modelId="{D843FAAD-0EAD-4686-86C7-51AF03755632}">
      <dgm:prSet/>
      <dgm:spPr>
        <a:solidFill>
          <a:srgbClr val="FFFF00"/>
        </a:solidFill>
      </dgm:spPr>
      <dgm:t>
        <a:bodyPr/>
        <a:lstStyle/>
        <a:p>
          <a:pPr rtl="0"/>
          <a:r>
            <a:rPr lang="tr-TR" dirty="0" smtClean="0">
              <a:solidFill>
                <a:schemeClr val="tx1"/>
              </a:solidFill>
            </a:rPr>
            <a:t>Sosyal Geçerlik Araştırması</a:t>
          </a:r>
          <a:endParaRPr lang="tr-TR" dirty="0">
            <a:solidFill>
              <a:schemeClr val="tx1"/>
            </a:solidFill>
          </a:endParaRPr>
        </a:p>
      </dgm:t>
    </dgm:pt>
    <dgm:pt modelId="{7B524E90-8998-4B38-9FF7-D007A667B13E}" type="parTrans" cxnId="{8F9799E8-8CA1-4FA2-95D8-E072FC6B0B92}">
      <dgm:prSet/>
      <dgm:spPr/>
      <dgm:t>
        <a:bodyPr/>
        <a:lstStyle/>
        <a:p>
          <a:endParaRPr lang="tr-TR"/>
        </a:p>
      </dgm:t>
    </dgm:pt>
    <dgm:pt modelId="{770A875B-7D26-42C5-A9C2-964C650BEE8F}" type="sibTrans" cxnId="{8F9799E8-8CA1-4FA2-95D8-E072FC6B0B92}">
      <dgm:prSet/>
      <dgm:spPr/>
      <dgm:t>
        <a:bodyPr/>
        <a:lstStyle/>
        <a:p>
          <a:endParaRPr lang="tr-TR"/>
        </a:p>
      </dgm:t>
    </dgm:pt>
    <dgm:pt modelId="{3420201A-30D8-4322-9910-F05EC077D00B}">
      <dgm:prSet/>
      <dgm:spPr>
        <a:solidFill>
          <a:srgbClr val="FFFF00"/>
        </a:solidFill>
      </dgm:spPr>
      <dgm:t>
        <a:bodyPr/>
        <a:lstStyle/>
        <a:p>
          <a:pPr rtl="0"/>
          <a:r>
            <a:rPr lang="tr-TR" dirty="0" smtClean="0">
              <a:solidFill>
                <a:schemeClr val="tx1"/>
              </a:solidFill>
            </a:rPr>
            <a:t>Deneysel Araştırma</a:t>
          </a:r>
          <a:endParaRPr lang="tr-TR" dirty="0">
            <a:solidFill>
              <a:schemeClr val="tx1"/>
            </a:solidFill>
          </a:endParaRPr>
        </a:p>
      </dgm:t>
    </dgm:pt>
    <dgm:pt modelId="{141F4FFB-63A8-49EE-A3BE-BD290DB02FE3}" type="parTrans" cxnId="{E56E82F9-D309-482C-8331-F0427B83CDDC}">
      <dgm:prSet/>
      <dgm:spPr/>
      <dgm:t>
        <a:bodyPr/>
        <a:lstStyle/>
        <a:p>
          <a:endParaRPr lang="tr-TR"/>
        </a:p>
      </dgm:t>
    </dgm:pt>
    <dgm:pt modelId="{B1CBE0F5-24B4-41F4-9888-BDBDAD3696EB}" type="sibTrans" cxnId="{E56E82F9-D309-482C-8331-F0427B83CDDC}">
      <dgm:prSet/>
      <dgm:spPr/>
      <dgm:t>
        <a:bodyPr/>
        <a:lstStyle/>
        <a:p>
          <a:endParaRPr lang="tr-TR"/>
        </a:p>
      </dgm:t>
    </dgm:pt>
    <dgm:pt modelId="{DF46E9C1-E9F1-47AB-8687-55D9381521F7}" type="pres">
      <dgm:prSet presAssocID="{D16B5764-5A5D-4958-87BB-E63E106B74E2}" presName="linear" presStyleCnt="0">
        <dgm:presLayoutVars>
          <dgm:animLvl val="lvl"/>
          <dgm:resizeHandles val="exact"/>
        </dgm:presLayoutVars>
      </dgm:prSet>
      <dgm:spPr/>
    </dgm:pt>
    <dgm:pt modelId="{3542CD48-3B4A-4E58-960B-8788EBDB61BD}" type="pres">
      <dgm:prSet presAssocID="{BC620C38-1757-49FE-9234-E04309A0DC89}" presName="parentText" presStyleLbl="node1" presStyleIdx="0" presStyleCnt="4">
        <dgm:presLayoutVars>
          <dgm:chMax val="0"/>
          <dgm:bulletEnabled val="1"/>
        </dgm:presLayoutVars>
      </dgm:prSet>
      <dgm:spPr/>
    </dgm:pt>
    <dgm:pt modelId="{DCAE6F6A-C5BD-4744-80B2-98E4E5F9A50F}" type="pres">
      <dgm:prSet presAssocID="{6309F469-FAEB-408D-853A-EF97482A4DD1}" presName="spacer" presStyleCnt="0"/>
      <dgm:spPr/>
    </dgm:pt>
    <dgm:pt modelId="{CA742B26-A0D1-456A-B793-A964E7E27778}" type="pres">
      <dgm:prSet presAssocID="{5D65E322-846C-4BFD-96CC-001F2369FC38}" presName="parentText" presStyleLbl="node1" presStyleIdx="1" presStyleCnt="4">
        <dgm:presLayoutVars>
          <dgm:chMax val="0"/>
          <dgm:bulletEnabled val="1"/>
        </dgm:presLayoutVars>
      </dgm:prSet>
      <dgm:spPr/>
    </dgm:pt>
    <dgm:pt modelId="{F2B6F0C7-2E28-40BE-84AC-8C7B8C9FAE72}" type="pres">
      <dgm:prSet presAssocID="{A0900A29-4B56-407C-8582-9CFEB691FD06}" presName="spacer" presStyleCnt="0"/>
      <dgm:spPr/>
    </dgm:pt>
    <dgm:pt modelId="{BD5DD37E-ABD1-44D0-BB33-D492277C74B5}" type="pres">
      <dgm:prSet presAssocID="{D843FAAD-0EAD-4686-86C7-51AF03755632}" presName="parentText" presStyleLbl="node1" presStyleIdx="2" presStyleCnt="4">
        <dgm:presLayoutVars>
          <dgm:chMax val="0"/>
          <dgm:bulletEnabled val="1"/>
        </dgm:presLayoutVars>
      </dgm:prSet>
      <dgm:spPr/>
    </dgm:pt>
    <dgm:pt modelId="{75E60462-0681-4B66-9C7D-F37BF361F7A3}" type="pres">
      <dgm:prSet presAssocID="{770A875B-7D26-42C5-A9C2-964C650BEE8F}" presName="spacer" presStyleCnt="0"/>
      <dgm:spPr/>
    </dgm:pt>
    <dgm:pt modelId="{1ABAB05A-6190-42A3-B84A-3FAD5533D121}" type="pres">
      <dgm:prSet presAssocID="{3420201A-30D8-4322-9910-F05EC077D00B}" presName="parentText" presStyleLbl="node1" presStyleIdx="3" presStyleCnt="4">
        <dgm:presLayoutVars>
          <dgm:chMax val="0"/>
          <dgm:bulletEnabled val="1"/>
        </dgm:presLayoutVars>
      </dgm:prSet>
      <dgm:spPr/>
    </dgm:pt>
  </dgm:ptLst>
  <dgm:cxnLst>
    <dgm:cxn modelId="{C2E7B528-DEB0-451E-AAF6-AB738EB709EC}" type="presOf" srcId="{BC620C38-1757-49FE-9234-E04309A0DC89}" destId="{3542CD48-3B4A-4E58-960B-8788EBDB61BD}" srcOrd="0" destOrd="0" presId="urn:microsoft.com/office/officeart/2005/8/layout/vList2"/>
    <dgm:cxn modelId="{8F9799E8-8CA1-4FA2-95D8-E072FC6B0B92}" srcId="{D16B5764-5A5D-4958-87BB-E63E106B74E2}" destId="{D843FAAD-0EAD-4686-86C7-51AF03755632}" srcOrd="2" destOrd="0" parTransId="{7B524E90-8998-4B38-9FF7-D007A667B13E}" sibTransId="{770A875B-7D26-42C5-A9C2-964C650BEE8F}"/>
    <dgm:cxn modelId="{46BF8A0B-A570-4DC9-80CD-52762C7C5BE2}" type="presOf" srcId="{3420201A-30D8-4322-9910-F05EC077D00B}" destId="{1ABAB05A-6190-42A3-B84A-3FAD5533D121}" srcOrd="0" destOrd="0" presId="urn:microsoft.com/office/officeart/2005/8/layout/vList2"/>
    <dgm:cxn modelId="{7396F84E-ED4A-4E51-95F0-ABE1864C6D10}" srcId="{D16B5764-5A5D-4958-87BB-E63E106B74E2}" destId="{5D65E322-846C-4BFD-96CC-001F2369FC38}" srcOrd="1" destOrd="0" parTransId="{F6C5D564-6EFE-4984-9F47-7955B49E791A}" sibTransId="{A0900A29-4B56-407C-8582-9CFEB691FD06}"/>
    <dgm:cxn modelId="{52C900A7-B1D3-4CCC-A674-49AE72F3381E}" type="presOf" srcId="{D843FAAD-0EAD-4686-86C7-51AF03755632}" destId="{BD5DD37E-ABD1-44D0-BB33-D492277C74B5}" srcOrd="0" destOrd="0" presId="urn:microsoft.com/office/officeart/2005/8/layout/vList2"/>
    <dgm:cxn modelId="{19E4940D-4EBE-4F3E-AD9B-58FDAF25438F}" type="presOf" srcId="{D16B5764-5A5D-4958-87BB-E63E106B74E2}" destId="{DF46E9C1-E9F1-47AB-8687-55D9381521F7}" srcOrd="0" destOrd="0" presId="urn:microsoft.com/office/officeart/2005/8/layout/vList2"/>
    <dgm:cxn modelId="{ABAB2965-9106-4354-84CB-57D22F69128F}" type="presOf" srcId="{5D65E322-846C-4BFD-96CC-001F2369FC38}" destId="{CA742B26-A0D1-456A-B793-A964E7E27778}" srcOrd="0" destOrd="0" presId="urn:microsoft.com/office/officeart/2005/8/layout/vList2"/>
    <dgm:cxn modelId="{41A2103F-1A64-4191-9BB3-ED590CAA15B4}" srcId="{D16B5764-5A5D-4958-87BB-E63E106B74E2}" destId="{BC620C38-1757-49FE-9234-E04309A0DC89}" srcOrd="0" destOrd="0" parTransId="{A086411B-4AB3-44FC-A257-CAE55EC245A0}" sibTransId="{6309F469-FAEB-408D-853A-EF97482A4DD1}"/>
    <dgm:cxn modelId="{E56E82F9-D309-482C-8331-F0427B83CDDC}" srcId="{D16B5764-5A5D-4958-87BB-E63E106B74E2}" destId="{3420201A-30D8-4322-9910-F05EC077D00B}" srcOrd="3" destOrd="0" parTransId="{141F4FFB-63A8-49EE-A3BE-BD290DB02FE3}" sibTransId="{B1CBE0F5-24B4-41F4-9888-BDBDAD3696EB}"/>
    <dgm:cxn modelId="{686015F6-76BF-4081-B5CA-5D66A411962D}" type="presParOf" srcId="{DF46E9C1-E9F1-47AB-8687-55D9381521F7}" destId="{3542CD48-3B4A-4E58-960B-8788EBDB61BD}" srcOrd="0" destOrd="0" presId="urn:microsoft.com/office/officeart/2005/8/layout/vList2"/>
    <dgm:cxn modelId="{466052F3-E087-4FB4-86D1-1FAECBB9291B}" type="presParOf" srcId="{DF46E9C1-E9F1-47AB-8687-55D9381521F7}" destId="{DCAE6F6A-C5BD-4744-80B2-98E4E5F9A50F}" srcOrd="1" destOrd="0" presId="urn:microsoft.com/office/officeart/2005/8/layout/vList2"/>
    <dgm:cxn modelId="{BE14CD70-48E7-430B-9564-186A79AC547A}" type="presParOf" srcId="{DF46E9C1-E9F1-47AB-8687-55D9381521F7}" destId="{CA742B26-A0D1-456A-B793-A964E7E27778}" srcOrd="2" destOrd="0" presId="urn:microsoft.com/office/officeart/2005/8/layout/vList2"/>
    <dgm:cxn modelId="{DF595931-2BA7-4A36-8E4B-FC349EC536AE}" type="presParOf" srcId="{DF46E9C1-E9F1-47AB-8687-55D9381521F7}" destId="{F2B6F0C7-2E28-40BE-84AC-8C7B8C9FAE72}" srcOrd="3" destOrd="0" presId="urn:microsoft.com/office/officeart/2005/8/layout/vList2"/>
    <dgm:cxn modelId="{995532C2-EC00-422D-9109-AE0B674C0AAA}" type="presParOf" srcId="{DF46E9C1-E9F1-47AB-8687-55D9381521F7}" destId="{BD5DD37E-ABD1-44D0-BB33-D492277C74B5}" srcOrd="4" destOrd="0" presId="urn:microsoft.com/office/officeart/2005/8/layout/vList2"/>
    <dgm:cxn modelId="{91103F2C-C4A8-4B01-8A3A-CE53D561D696}" type="presParOf" srcId="{DF46E9C1-E9F1-47AB-8687-55D9381521F7}" destId="{75E60462-0681-4B66-9C7D-F37BF361F7A3}" srcOrd="5" destOrd="0" presId="urn:microsoft.com/office/officeart/2005/8/layout/vList2"/>
    <dgm:cxn modelId="{BADD6AE9-31F1-4B66-B983-BF6553C5FB81}" type="presParOf" srcId="{DF46E9C1-E9F1-47AB-8687-55D9381521F7}" destId="{1ABAB05A-6190-42A3-B84A-3FAD5533D12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8F6FAC-01F8-45BE-A78C-CE963BD830CF}">
      <dsp:nvSpPr>
        <dsp:cNvPr id="0" name=""/>
        <dsp:cNvSpPr/>
      </dsp:nvSpPr>
      <dsp:spPr>
        <a:xfrm>
          <a:off x="2646281" y="1152310"/>
          <a:ext cx="1476188" cy="1476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AB0089E-07E7-41A0-AE45-9AD9E8A901DB}">
      <dsp:nvSpPr>
        <dsp:cNvPr id="0" name=""/>
        <dsp:cNvSpPr/>
      </dsp:nvSpPr>
      <dsp:spPr>
        <a:xfrm>
          <a:off x="2538643" y="0"/>
          <a:ext cx="1691465" cy="90519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00100" rtl="0">
            <a:lnSpc>
              <a:spcPct val="90000"/>
            </a:lnSpc>
            <a:spcBef>
              <a:spcPct val="0"/>
            </a:spcBef>
            <a:spcAft>
              <a:spcPct val="35000"/>
            </a:spcAft>
          </a:pPr>
          <a:r>
            <a:rPr lang="tr-TR" sz="1800" kern="1200" dirty="0" err="1" smtClean="0"/>
            <a:t>Çalıştay</a:t>
          </a:r>
          <a:r>
            <a:rPr lang="tr-TR" sz="1800" kern="1200" dirty="0" smtClean="0"/>
            <a:t>, Panel, proje</a:t>
          </a:r>
          <a:endParaRPr lang="tr-TR" sz="1800" kern="1200" dirty="0"/>
        </a:p>
      </dsp:txBody>
      <dsp:txXfrm>
        <a:off x="2538643" y="0"/>
        <a:ext cx="1691465" cy="905192"/>
      </dsp:txXfrm>
    </dsp:sp>
    <dsp:sp modelId="{0FCA26EA-7DD0-43B3-80A5-BA95E24BE5A6}">
      <dsp:nvSpPr>
        <dsp:cNvPr id="0" name=""/>
        <dsp:cNvSpPr/>
      </dsp:nvSpPr>
      <dsp:spPr>
        <a:xfrm>
          <a:off x="3079297" y="1360504"/>
          <a:ext cx="1476188" cy="1476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6B64C42-3E2C-4F6D-9373-7A0A3001A6FE}">
      <dsp:nvSpPr>
        <dsp:cNvPr id="0" name=""/>
        <dsp:cNvSpPr/>
      </dsp:nvSpPr>
      <dsp:spPr>
        <a:xfrm>
          <a:off x="4737548" y="859932"/>
          <a:ext cx="1599203" cy="99571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00100" rtl="0">
            <a:lnSpc>
              <a:spcPct val="90000"/>
            </a:lnSpc>
            <a:spcBef>
              <a:spcPct val="0"/>
            </a:spcBef>
            <a:spcAft>
              <a:spcPct val="35000"/>
            </a:spcAft>
          </a:pPr>
          <a:r>
            <a:rPr lang="tr-TR" sz="1800" kern="1200" dirty="0" smtClean="0"/>
            <a:t>Atölye, Mesleki Öğrenme Toplulukları</a:t>
          </a:r>
          <a:endParaRPr lang="tr-TR" sz="1800" kern="1200" dirty="0"/>
        </a:p>
      </dsp:txBody>
      <dsp:txXfrm>
        <a:off x="4737548" y="859932"/>
        <a:ext cx="1599203" cy="995711"/>
      </dsp:txXfrm>
    </dsp:sp>
    <dsp:sp modelId="{3BE6D50E-6FD0-4554-A00B-EF5C7EBFB335}">
      <dsp:nvSpPr>
        <dsp:cNvPr id="0" name=""/>
        <dsp:cNvSpPr/>
      </dsp:nvSpPr>
      <dsp:spPr>
        <a:xfrm>
          <a:off x="3185705" y="1828941"/>
          <a:ext cx="1476188" cy="1476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6A87BFE-94B0-4F36-B82B-9E272990F640}">
      <dsp:nvSpPr>
        <dsp:cNvPr id="0" name=""/>
        <dsp:cNvSpPr/>
      </dsp:nvSpPr>
      <dsp:spPr>
        <a:xfrm>
          <a:off x="4891318" y="2127202"/>
          <a:ext cx="1568449" cy="106360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00100" rtl="0">
            <a:lnSpc>
              <a:spcPct val="90000"/>
            </a:lnSpc>
            <a:spcBef>
              <a:spcPct val="0"/>
            </a:spcBef>
            <a:spcAft>
              <a:spcPct val="35000"/>
            </a:spcAft>
          </a:pPr>
          <a:r>
            <a:rPr lang="tr-TR" sz="1800" kern="1200" dirty="0" smtClean="0"/>
            <a:t>Araştırma, Eylem araştırması</a:t>
          </a:r>
          <a:endParaRPr lang="tr-TR" sz="1800" kern="1200" dirty="0"/>
        </a:p>
      </dsp:txBody>
      <dsp:txXfrm>
        <a:off x="4891318" y="2127202"/>
        <a:ext cx="1568449" cy="1063601"/>
      </dsp:txXfrm>
    </dsp:sp>
    <dsp:sp modelId="{EA0A3395-6808-4126-BD0C-FC20A5A27536}">
      <dsp:nvSpPr>
        <dsp:cNvPr id="0" name=""/>
        <dsp:cNvSpPr/>
      </dsp:nvSpPr>
      <dsp:spPr>
        <a:xfrm>
          <a:off x="2886162" y="2204596"/>
          <a:ext cx="1476188" cy="1476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1518100-7FC9-4AF9-9B35-DD9EA5ACD3DC}">
      <dsp:nvSpPr>
        <dsp:cNvPr id="0" name=""/>
        <dsp:cNvSpPr/>
      </dsp:nvSpPr>
      <dsp:spPr>
        <a:xfrm>
          <a:off x="4214731" y="3552880"/>
          <a:ext cx="1691465" cy="97308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00100" rtl="0">
            <a:lnSpc>
              <a:spcPct val="90000"/>
            </a:lnSpc>
            <a:spcBef>
              <a:spcPct val="0"/>
            </a:spcBef>
            <a:spcAft>
              <a:spcPct val="35000"/>
            </a:spcAft>
          </a:pPr>
          <a:r>
            <a:rPr lang="tr-TR" sz="1800" kern="1200" smtClean="0"/>
            <a:t>Sosyal geçerlik</a:t>
          </a:r>
          <a:endParaRPr lang="tr-TR" sz="1800" kern="1200"/>
        </a:p>
      </dsp:txBody>
      <dsp:txXfrm>
        <a:off x="4214731" y="3552880"/>
        <a:ext cx="1691465" cy="973082"/>
      </dsp:txXfrm>
    </dsp:sp>
    <dsp:sp modelId="{B0A1B26B-1D72-4F85-AAC0-DAF8DB51CFB9}">
      <dsp:nvSpPr>
        <dsp:cNvPr id="0" name=""/>
        <dsp:cNvSpPr/>
      </dsp:nvSpPr>
      <dsp:spPr>
        <a:xfrm>
          <a:off x="2406401" y="2204596"/>
          <a:ext cx="1476188" cy="1476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1BDF488-B536-4715-9E12-2C9C15647561}">
      <dsp:nvSpPr>
        <dsp:cNvPr id="0" name=""/>
        <dsp:cNvSpPr/>
      </dsp:nvSpPr>
      <dsp:spPr>
        <a:xfrm>
          <a:off x="862554" y="3552880"/>
          <a:ext cx="1691465" cy="97308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00100" rtl="0">
            <a:lnSpc>
              <a:spcPct val="90000"/>
            </a:lnSpc>
            <a:spcBef>
              <a:spcPct val="0"/>
            </a:spcBef>
            <a:spcAft>
              <a:spcPct val="35000"/>
            </a:spcAft>
          </a:pPr>
          <a:r>
            <a:rPr lang="tr-TR" sz="1800" kern="1200" dirty="0" smtClean="0"/>
            <a:t>Dijital çağ, </a:t>
          </a:r>
        </a:p>
        <a:p>
          <a:pPr lvl="0" algn="ctr" defTabSz="800100" rtl="0">
            <a:lnSpc>
              <a:spcPct val="90000"/>
            </a:lnSpc>
            <a:spcBef>
              <a:spcPct val="0"/>
            </a:spcBef>
            <a:spcAft>
              <a:spcPct val="35000"/>
            </a:spcAft>
          </a:pPr>
          <a:r>
            <a:rPr lang="tr-TR" sz="1800" kern="1200" dirty="0" smtClean="0"/>
            <a:t>2023 Eğitim Vizyonu</a:t>
          </a:r>
          <a:endParaRPr lang="tr-TR" sz="1800" kern="1200" dirty="0"/>
        </a:p>
      </dsp:txBody>
      <dsp:txXfrm>
        <a:off x="862554" y="3552880"/>
        <a:ext cx="1691465" cy="973082"/>
      </dsp:txXfrm>
    </dsp:sp>
    <dsp:sp modelId="{B6F022ED-CC42-4417-A759-C3ECA1038546}">
      <dsp:nvSpPr>
        <dsp:cNvPr id="0" name=""/>
        <dsp:cNvSpPr/>
      </dsp:nvSpPr>
      <dsp:spPr>
        <a:xfrm>
          <a:off x="2106858" y="1828941"/>
          <a:ext cx="1476188" cy="1476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71F7793-F63C-4632-9474-09B5A12AB7EE}">
      <dsp:nvSpPr>
        <dsp:cNvPr id="0" name=""/>
        <dsp:cNvSpPr/>
      </dsp:nvSpPr>
      <dsp:spPr>
        <a:xfrm>
          <a:off x="308984" y="2127202"/>
          <a:ext cx="1568449" cy="106360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00100" rtl="0">
            <a:lnSpc>
              <a:spcPct val="90000"/>
            </a:lnSpc>
            <a:spcBef>
              <a:spcPct val="0"/>
            </a:spcBef>
            <a:spcAft>
              <a:spcPct val="35000"/>
            </a:spcAft>
          </a:pPr>
          <a:r>
            <a:rPr lang="tr-TR" sz="1800" kern="1200" smtClean="0"/>
            <a:t>Uygulama kılavuzu</a:t>
          </a:r>
          <a:endParaRPr lang="tr-TR" sz="1800" kern="1200"/>
        </a:p>
      </dsp:txBody>
      <dsp:txXfrm>
        <a:off x="308984" y="2127202"/>
        <a:ext cx="1568449" cy="1063601"/>
      </dsp:txXfrm>
    </dsp:sp>
    <dsp:sp modelId="{1B773124-FE0A-4544-A3D8-8163F5DF1118}">
      <dsp:nvSpPr>
        <dsp:cNvPr id="0" name=""/>
        <dsp:cNvSpPr/>
      </dsp:nvSpPr>
      <dsp:spPr>
        <a:xfrm>
          <a:off x="2213266" y="1360504"/>
          <a:ext cx="1476188" cy="1476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49175BBE-743D-4A59-973C-5C63ED09B530}">
      <dsp:nvSpPr>
        <dsp:cNvPr id="0" name=""/>
        <dsp:cNvSpPr/>
      </dsp:nvSpPr>
      <dsp:spPr>
        <a:xfrm>
          <a:off x="431999" y="859932"/>
          <a:ext cx="1599203" cy="99571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00100" rtl="0">
            <a:lnSpc>
              <a:spcPct val="90000"/>
            </a:lnSpc>
            <a:spcBef>
              <a:spcPct val="0"/>
            </a:spcBef>
            <a:spcAft>
              <a:spcPct val="35000"/>
            </a:spcAft>
          </a:pPr>
          <a:r>
            <a:rPr lang="tr-TR" sz="1800" kern="1200" dirty="0" smtClean="0"/>
            <a:t>Eğitim Programı, </a:t>
          </a:r>
          <a:r>
            <a:rPr lang="tr-TR" sz="1800" kern="1200" dirty="0" err="1" smtClean="0"/>
            <a:t>Psikoeğitim</a:t>
          </a:r>
          <a:r>
            <a:rPr lang="tr-TR" sz="1800" kern="1200" dirty="0" smtClean="0"/>
            <a:t> Programı</a:t>
          </a:r>
          <a:endParaRPr lang="tr-TR" sz="1800" kern="1200" dirty="0"/>
        </a:p>
      </dsp:txBody>
      <dsp:txXfrm>
        <a:off x="431999" y="859932"/>
        <a:ext cx="1599203" cy="99571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EC0927-C2D2-4FA1-994D-A2128DC54A9B}">
      <dsp:nvSpPr>
        <dsp:cNvPr id="0" name=""/>
        <dsp:cNvSpPr/>
      </dsp:nvSpPr>
      <dsp:spPr>
        <a:xfrm>
          <a:off x="0" y="77543"/>
          <a:ext cx="4041775" cy="596700"/>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tr-TR" sz="1500" kern="1200" dirty="0" smtClean="0">
              <a:solidFill>
                <a:schemeClr val="tx1"/>
              </a:solidFill>
            </a:rPr>
            <a:t>Araştırma konusu ve yöntemleri hakkında kurum içi öğrenme</a:t>
          </a:r>
          <a:endParaRPr lang="tr-TR" sz="1500" kern="1200" dirty="0">
            <a:solidFill>
              <a:schemeClr val="tx1"/>
            </a:solidFill>
          </a:endParaRPr>
        </a:p>
      </dsp:txBody>
      <dsp:txXfrm>
        <a:off x="29128" y="106671"/>
        <a:ext cx="3983519" cy="538444"/>
      </dsp:txXfrm>
    </dsp:sp>
    <dsp:sp modelId="{1B8B9F3A-B747-44EF-8031-77743CBF9EE6}">
      <dsp:nvSpPr>
        <dsp:cNvPr id="0" name=""/>
        <dsp:cNvSpPr/>
      </dsp:nvSpPr>
      <dsp:spPr>
        <a:xfrm>
          <a:off x="0" y="1326136"/>
          <a:ext cx="4041775" cy="596700"/>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tr-TR" sz="1500" kern="1200" dirty="0" smtClean="0">
              <a:solidFill>
                <a:schemeClr val="tx1"/>
              </a:solidFill>
            </a:rPr>
            <a:t>Model araştırmaları inceleme</a:t>
          </a:r>
          <a:endParaRPr lang="tr-TR" sz="1500" kern="1200" dirty="0">
            <a:solidFill>
              <a:schemeClr val="tx1"/>
            </a:solidFill>
          </a:endParaRPr>
        </a:p>
      </dsp:txBody>
      <dsp:txXfrm>
        <a:off x="29128" y="1355264"/>
        <a:ext cx="3983519" cy="538444"/>
      </dsp:txXfrm>
    </dsp:sp>
    <dsp:sp modelId="{A7EFD99A-B293-4807-A94C-22A97BC26901}">
      <dsp:nvSpPr>
        <dsp:cNvPr id="0" name=""/>
        <dsp:cNvSpPr/>
      </dsp:nvSpPr>
      <dsp:spPr>
        <a:xfrm>
          <a:off x="0" y="678061"/>
          <a:ext cx="4041775" cy="596700"/>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tr-TR" sz="1500" kern="1200" dirty="0" smtClean="0">
              <a:solidFill>
                <a:schemeClr val="tx1"/>
              </a:solidFill>
            </a:rPr>
            <a:t>Literatür incelemesi</a:t>
          </a:r>
          <a:endParaRPr lang="tr-TR" sz="1500" kern="1200" dirty="0">
            <a:solidFill>
              <a:schemeClr val="tx1"/>
            </a:solidFill>
          </a:endParaRPr>
        </a:p>
      </dsp:txBody>
      <dsp:txXfrm>
        <a:off x="29128" y="707189"/>
        <a:ext cx="3983519" cy="538444"/>
      </dsp:txXfrm>
    </dsp:sp>
    <dsp:sp modelId="{18FBE2AA-22D5-44D4-A951-5819D36193C1}">
      <dsp:nvSpPr>
        <dsp:cNvPr id="0" name=""/>
        <dsp:cNvSpPr/>
      </dsp:nvSpPr>
      <dsp:spPr>
        <a:xfrm>
          <a:off x="0" y="1997243"/>
          <a:ext cx="4041775" cy="596700"/>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tr-TR" sz="1500" kern="1200" dirty="0" smtClean="0">
              <a:solidFill>
                <a:schemeClr val="tx1"/>
              </a:solidFill>
            </a:rPr>
            <a:t>Araştırma araç ve yöntemleri ile ilgili uzman ve akademisyen görüşü alma</a:t>
          </a:r>
          <a:endParaRPr lang="tr-TR" sz="1500" kern="1200" dirty="0">
            <a:solidFill>
              <a:schemeClr val="tx1"/>
            </a:solidFill>
          </a:endParaRPr>
        </a:p>
      </dsp:txBody>
      <dsp:txXfrm>
        <a:off x="29128" y="2026371"/>
        <a:ext cx="3983519" cy="538444"/>
      </dsp:txXfrm>
    </dsp:sp>
    <dsp:sp modelId="{01A27F3D-66EC-4148-8CE4-2278637A1B30}">
      <dsp:nvSpPr>
        <dsp:cNvPr id="0" name=""/>
        <dsp:cNvSpPr/>
      </dsp:nvSpPr>
      <dsp:spPr>
        <a:xfrm>
          <a:off x="0" y="2637143"/>
          <a:ext cx="4041775" cy="596700"/>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tr-TR" sz="1500" kern="1200" dirty="0" err="1" smtClean="0">
              <a:solidFill>
                <a:schemeClr val="tx1"/>
              </a:solidFill>
            </a:rPr>
            <a:t>Bildirileştirme</a:t>
          </a:r>
          <a:r>
            <a:rPr lang="tr-TR" sz="1500" kern="1200" dirty="0" smtClean="0">
              <a:solidFill>
                <a:schemeClr val="tx1"/>
              </a:solidFill>
            </a:rPr>
            <a:t> veya </a:t>
          </a:r>
          <a:r>
            <a:rPr lang="tr-TR" sz="1500" kern="1200" dirty="0" err="1" smtClean="0">
              <a:solidFill>
                <a:schemeClr val="tx1"/>
              </a:solidFill>
            </a:rPr>
            <a:t>makaleleştirme</a:t>
          </a:r>
          <a:endParaRPr lang="tr-TR" sz="1500" kern="1200" dirty="0">
            <a:solidFill>
              <a:schemeClr val="tx1"/>
            </a:solidFill>
          </a:endParaRPr>
        </a:p>
      </dsp:txBody>
      <dsp:txXfrm>
        <a:off x="29128" y="2666271"/>
        <a:ext cx="3983519" cy="538444"/>
      </dsp:txXfrm>
    </dsp:sp>
    <dsp:sp modelId="{8A0567C6-BA2F-4FB9-894C-74674C463CE6}">
      <dsp:nvSpPr>
        <dsp:cNvPr id="0" name=""/>
        <dsp:cNvSpPr/>
      </dsp:nvSpPr>
      <dsp:spPr>
        <a:xfrm>
          <a:off x="0" y="3277044"/>
          <a:ext cx="4041775" cy="596700"/>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tr-TR" sz="1500" kern="1200" dirty="0" smtClean="0">
              <a:solidFill>
                <a:schemeClr val="tx1"/>
              </a:solidFill>
            </a:rPr>
            <a:t>Yayınlama ve paydaşlarla paylaşma</a:t>
          </a:r>
          <a:endParaRPr lang="tr-TR" sz="1500" kern="1200" dirty="0">
            <a:solidFill>
              <a:schemeClr val="tx1"/>
            </a:solidFill>
          </a:endParaRPr>
        </a:p>
      </dsp:txBody>
      <dsp:txXfrm>
        <a:off x="29128" y="3306172"/>
        <a:ext cx="3983519" cy="53844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F5CC70-80AF-45E9-83E2-AD85849C51ED}">
      <dsp:nvSpPr>
        <dsp:cNvPr id="0" name=""/>
        <dsp:cNvSpPr/>
      </dsp:nvSpPr>
      <dsp:spPr>
        <a:xfrm>
          <a:off x="0" y="442731"/>
          <a:ext cx="8229600" cy="1784250"/>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dirty="0" smtClean="0">
              <a:solidFill>
                <a:schemeClr val="tx1"/>
              </a:solidFill>
            </a:rPr>
            <a:t>Öykü Temelli Düşünme Becerileri </a:t>
          </a:r>
          <a:r>
            <a:rPr lang="tr-TR" sz="2500" kern="1200" dirty="0" err="1" smtClean="0">
              <a:solidFill>
                <a:schemeClr val="tx1"/>
              </a:solidFill>
            </a:rPr>
            <a:t>Psiko</a:t>
          </a:r>
          <a:r>
            <a:rPr lang="tr-TR" sz="2500" kern="1200" dirty="0" smtClean="0">
              <a:solidFill>
                <a:schemeClr val="tx1"/>
              </a:solidFill>
            </a:rPr>
            <a:t>-eğitim Programının İlkokul Öğrencilerinin “Bireysel Farklılıklara Saygı”  Değerini Geliştirmelerine Etkisi (25-28 Nisan 2018 28. Uluslararası Eğitim Bilimleri Kongresinde sözlü bildiri olarak sunulmuştur) </a:t>
          </a:r>
          <a:endParaRPr lang="tr-TR" sz="2500" kern="1200" dirty="0">
            <a:solidFill>
              <a:schemeClr val="tx1"/>
            </a:solidFill>
          </a:endParaRPr>
        </a:p>
      </dsp:txBody>
      <dsp:txXfrm>
        <a:off x="87100" y="529831"/>
        <a:ext cx="8055400" cy="1610050"/>
      </dsp:txXfrm>
    </dsp:sp>
    <dsp:sp modelId="{134D196D-7F12-43B6-9D68-2AAEAF439EDD}">
      <dsp:nvSpPr>
        <dsp:cNvPr id="0" name=""/>
        <dsp:cNvSpPr/>
      </dsp:nvSpPr>
      <dsp:spPr>
        <a:xfrm>
          <a:off x="0" y="2298981"/>
          <a:ext cx="8229600" cy="1784250"/>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tr-TR" sz="2500" kern="1200" dirty="0" smtClean="0">
              <a:solidFill>
                <a:schemeClr val="tx1"/>
              </a:solidFill>
            </a:rPr>
            <a:t>İlkokul Velileri için merkezimizce geliştirilen  “Dijital Ebeveynlik </a:t>
          </a:r>
          <a:r>
            <a:rPr lang="tr-TR" sz="2500" kern="1200" dirty="0" err="1" smtClean="0">
              <a:solidFill>
                <a:schemeClr val="tx1"/>
              </a:solidFill>
            </a:rPr>
            <a:t>Psiko</a:t>
          </a:r>
          <a:r>
            <a:rPr lang="tr-TR" sz="2500" kern="1200" dirty="0" smtClean="0">
              <a:solidFill>
                <a:schemeClr val="tx1"/>
              </a:solidFill>
            </a:rPr>
            <a:t>-Eğitim </a:t>
          </a:r>
          <a:r>
            <a:rPr lang="tr-TR" sz="2500" kern="1200" dirty="0" err="1" smtClean="0">
              <a:solidFill>
                <a:schemeClr val="tx1"/>
              </a:solidFill>
            </a:rPr>
            <a:t>Programı”nın</a:t>
          </a:r>
          <a:r>
            <a:rPr lang="tr-TR" sz="2500" kern="1200" dirty="0" smtClean="0">
              <a:solidFill>
                <a:schemeClr val="tx1"/>
              </a:solidFill>
            </a:rPr>
            <a:t> Sosyal Geçerliği</a:t>
          </a:r>
          <a:endParaRPr lang="tr-TR" sz="2500" kern="1200" dirty="0">
            <a:solidFill>
              <a:schemeClr val="tx1"/>
            </a:solidFill>
          </a:endParaRPr>
        </a:p>
      </dsp:txBody>
      <dsp:txXfrm>
        <a:off x="87100" y="2386081"/>
        <a:ext cx="8055400" cy="161005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BFFB9E-55CE-44C3-A9AA-E7CC248C9586}">
      <dsp:nvSpPr>
        <dsp:cNvPr id="0" name=""/>
        <dsp:cNvSpPr/>
      </dsp:nvSpPr>
      <dsp:spPr>
        <a:xfrm>
          <a:off x="0" y="25137"/>
          <a:ext cx="8229600" cy="2181684"/>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tr-TR" sz="3900" kern="1200" dirty="0" smtClean="0">
              <a:solidFill>
                <a:schemeClr val="tx1"/>
              </a:solidFill>
            </a:rPr>
            <a:t>İlkokul Rehber Öğretmenlerine Yönelik Veli Müşavirliği Atölyesi</a:t>
          </a:r>
          <a:endParaRPr lang="tr-TR" sz="3900" kern="1200" dirty="0">
            <a:solidFill>
              <a:schemeClr val="tx1"/>
            </a:solidFill>
          </a:endParaRPr>
        </a:p>
      </dsp:txBody>
      <dsp:txXfrm>
        <a:off x="106501" y="131638"/>
        <a:ext cx="8016598" cy="1968682"/>
      </dsp:txXfrm>
    </dsp:sp>
    <dsp:sp modelId="{D4C3C240-C814-4CC0-B3DD-E2696E7A776A}">
      <dsp:nvSpPr>
        <dsp:cNvPr id="0" name=""/>
        <dsp:cNvSpPr/>
      </dsp:nvSpPr>
      <dsp:spPr>
        <a:xfrm>
          <a:off x="0" y="2319141"/>
          <a:ext cx="8229600" cy="2181684"/>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tr-TR" sz="3900" kern="1200" dirty="0" smtClean="0">
              <a:solidFill>
                <a:schemeClr val="tx1"/>
              </a:solidFill>
            </a:rPr>
            <a:t>Anaokulu Rehber Öğretmenlerine «Dijital Ebeveynlik </a:t>
          </a:r>
          <a:r>
            <a:rPr lang="tr-TR" sz="3900" kern="1200" dirty="0" err="1" smtClean="0">
              <a:solidFill>
                <a:schemeClr val="tx1"/>
              </a:solidFill>
            </a:rPr>
            <a:t>Psiko</a:t>
          </a:r>
          <a:r>
            <a:rPr lang="tr-TR" sz="3900" kern="1200" dirty="0" smtClean="0">
              <a:solidFill>
                <a:schemeClr val="tx1"/>
              </a:solidFill>
            </a:rPr>
            <a:t> Eğitim Programı» Uygulayıcı Atölyesi</a:t>
          </a:r>
          <a:endParaRPr lang="tr-TR" sz="3900" kern="1200" dirty="0">
            <a:solidFill>
              <a:schemeClr val="tx1"/>
            </a:solidFill>
          </a:endParaRPr>
        </a:p>
      </dsp:txBody>
      <dsp:txXfrm>
        <a:off x="106501" y="2425642"/>
        <a:ext cx="8016598" cy="196868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3F60C3-AB69-40B1-887A-85D2D0569C4A}">
      <dsp:nvSpPr>
        <dsp:cNvPr id="0" name=""/>
        <dsp:cNvSpPr/>
      </dsp:nvSpPr>
      <dsp:spPr>
        <a:xfrm>
          <a:off x="0" y="1183"/>
          <a:ext cx="8229600" cy="1072579"/>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tr-TR" sz="2700" kern="1200" dirty="0" smtClean="0">
              <a:solidFill>
                <a:schemeClr val="tx1"/>
              </a:solidFill>
            </a:rPr>
            <a:t>PDR Hizmetlerinin Etkililiğini Arttırma projesi</a:t>
          </a:r>
          <a:endParaRPr lang="tr-TR" sz="2700" kern="1200" dirty="0">
            <a:solidFill>
              <a:schemeClr val="tx1"/>
            </a:solidFill>
          </a:endParaRPr>
        </a:p>
      </dsp:txBody>
      <dsp:txXfrm>
        <a:off x="52359" y="53542"/>
        <a:ext cx="8124882" cy="967861"/>
      </dsp:txXfrm>
    </dsp:sp>
    <dsp:sp modelId="{AE29E224-CEE8-4EAA-9C74-548F19BEFB42}">
      <dsp:nvSpPr>
        <dsp:cNvPr id="0" name=""/>
        <dsp:cNvSpPr/>
      </dsp:nvSpPr>
      <dsp:spPr>
        <a:xfrm>
          <a:off x="0" y="1151522"/>
          <a:ext cx="8229600" cy="1072579"/>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tr-TR" sz="2700" kern="1200" dirty="0" smtClean="0">
              <a:solidFill>
                <a:schemeClr val="tx1"/>
              </a:solidFill>
            </a:rPr>
            <a:t>Dijital Ebeveynlik Projesi</a:t>
          </a:r>
          <a:endParaRPr lang="tr-TR" sz="2700" kern="1200" dirty="0">
            <a:solidFill>
              <a:schemeClr val="tx1"/>
            </a:solidFill>
          </a:endParaRPr>
        </a:p>
      </dsp:txBody>
      <dsp:txXfrm>
        <a:off x="52359" y="1203881"/>
        <a:ext cx="8124882" cy="967861"/>
      </dsp:txXfrm>
    </dsp:sp>
    <dsp:sp modelId="{3D11FAAB-F613-4A5F-B18B-8A9D4CD2881C}">
      <dsp:nvSpPr>
        <dsp:cNvPr id="0" name=""/>
        <dsp:cNvSpPr/>
      </dsp:nvSpPr>
      <dsp:spPr>
        <a:xfrm>
          <a:off x="0" y="2301861"/>
          <a:ext cx="8229600" cy="1072579"/>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tr-TR" sz="2700" kern="1200" dirty="0" smtClean="0">
              <a:solidFill>
                <a:schemeClr val="tx1"/>
              </a:solidFill>
            </a:rPr>
            <a:t>Mesleki Teknik Eğitim Kurumlarını Tanıtma Amaçlı: Geldim, Gördüm Yönlendirdim Projesi</a:t>
          </a:r>
          <a:endParaRPr lang="tr-TR" sz="2700" kern="1200" dirty="0">
            <a:solidFill>
              <a:schemeClr val="tx1"/>
            </a:solidFill>
          </a:endParaRPr>
        </a:p>
      </dsp:txBody>
      <dsp:txXfrm>
        <a:off x="52359" y="2354220"/>
        <a:ext cx="8124882" cy="967861"/>
      </dsp:txXfrm>
    </dsp:sp>
    <dsp:sp modelId="{A538207E-595E-4BC9-9A36-20ABA791A76C}">
      <dsp:nvSpPr>
        <dsp:cNvPr id="0" name=""/>
        <dsp:cNvSpPr/>
      </dsp:nvSpPr>
      <dsp:spPr>
        <a:xfrm>
          <a:off x="0" y="3452200"/>
          <a:ext cx="8229600" cy="1072579"/>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tr-TR" sz="2700" kern="1200" dirty="0" smtClean="0">
              <a:solidFill>
                <a:schemeClr val="tx1"/>
              </a:solidFill>
            </a:rPr>
            <a:t>Mesleki Öğrenme Topluluğu Yaklaşımı ve Deneyim Paylaşımına Dayalı Mesleki Gelişim Projesi</a:t>
          </a:r>
          <a:endParaRPr lang="tr-TR" sz="2700" kern="1200" dirty="0">
            <a:solidFill>
              <a:schemeClr val="tx1"/>
            </a:solidFill>
          </a:endParaRPr>
        </a:p>
      </dsp:txBody>
      <dsp:txXfrm>
        <a:off x="52359" y="3504559"/>
        <a:ext cx="8124882" cy="96786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E981F0-711D-4730-868E-5DDB0F076008}">
      <dsp:nvSpPr>
        <dsp:cNvPr id="0" name=""/>
        <dsp:cNvSpPr/>
      </dsp:nvSpPr>
      <dsp:spPr>
        <a:xfrm>
          <a:off x="0" y="2008"/>
          <a:ext cx="8229600" cy="613363"/>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Lise Öğrencilerinde Öz Disiplin Ve Öz Güven Nasıl Geliştirilebilir?</a:t>
          </a:r>
          <a:endParaRPr lang="tr-TR" sz="1800" kern="1200" dirty="0">
            <a:solidFill>
              <a:schemeClr val="tx1"/>
            </a:solidFill>
          </a:endParaRPr>
        </a:p>
      </dsp:txBody>
      <dsp:txXfrm>
        <a:off x="29942" y="31950"/>
        <a:ext cx="8169716" cy="553479"/>
      </dsp:txXfrm>
    </dsp:sp>
    <dsp:sp modelId="{F6085713-5FA4-459B-A56F-9F2046D0FBC9}">
      <dsp:nvSpPr>
        <dsp:cNvPr id="0" name=""/>
        <dsp:cNvSpPr/>
      </dsp:nvSpPr>
      <dsp:spPr>
        <a:xfrm>
          <a:off x="0" y="627689"/>
          <a:ext cx="8229600" cy="613363"/>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Çocuklarda Öz Disiplin (Öz Kontrol) Becerisi Geliştirme Yolları</a:t>
          </a:r>
          <a:endParaRPr lang="tr-TR" sz="1800" kern="1200" dirty="0">
            <a:solidFill>
              <a:schemeClr val="tx1"/>
            </a:solidFill>
          </a:endParaRPr>
        </a:p>
      </dsp:txBody>
      <dsp:txXfrm>
        <a:off x="29942" y="657631"/>
        <a:ext cx="8169716" cy="553479"/>
      </dsp:txXfrm>
    </dsp:sp>
    <dsp:sp modelId="{CBC39254-F1F2-48E4-9A0B-08D379D9C03D}">
      <dsp:nvSpPr>
        <dsp:cNvPr id="0" name=""/>
        <dsp:cNvSpPr/>
      </dsp:nvSpPr>
      <dsp:spPr>
        <a:xfrm>
          <a:off x="0" y="1253371"/>
          <a:ext cx="8229600" cy="613363"/>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Ortaokul 8. Sınıf Öğrencilerinde </a:t>
          </a:r>
          <a:r>
            <a:rPr lang="tr-TR" sz="1800" kern="1200" dirty="0" err="1" smtClean="0">
              <a:solidFill>
                <a:schemeClr val="tx1"/>
              </a:solidFill>
            </a:rPr>
            <a:t>Özdisiplin</a:t>
          </a:r>
          <a:r>
            <a:rPr lang="tr-TR" sz="1800" kern="1200" dirty="0" smtClean="0">
              <a:solidFill>
                <a:schemeClr val="tx1"/>
              </a:solidFill>
            </a:rPr>
            <a:t> Farkındalığını Geliştirici Kelime Çağrışım Testi</a:t>
          </a:r>
          <a:endParaRPr lang="tr-TR" sz="1800" kern="1200" dirty="0">
            <a:solidFill>
              <a:schemeClr val="tx1"/>
            </a:solidFill>
          </a:endParaRPr>
        </a:p>
      </dsp:txBody>
      <dsp:txXfrm>
        <a:off x="29942" y="1283313"/>
        <a:ext cx="8169716" cy="553479"/>
      </dsp:txXfrm>
    </dsp:sp>
    <dsp:sp modelId="{4259D6E8-019D-4159-A888-FB4DB50BE05D}">
      <dsp:nvSpPr>
        <dsp:cNvPr id="0" name=""/>
        <dsp:cNvSpPr/>
      </dsp:nvSpPr>
      <dsp:spPr>
        <a:xfrm>
          <a:off x="0" y="1879053"/>
          <a:ext cx="8229600" cy="613363"/>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Anasınıfı Ve İlkokul Öğrencilerinin </a:t>
          </a:r>
          <a:r>
            <a:rPr lang="tr-TR" sz="1800" kern="1200" dirty="0" err="1" smtClean="0">
              <a:solidFill>
                <a:schemeClr val="tx1"/>
              </a:solidFill>
            </a:rPr>
            <a:t>Özdisiplin</a:t>
          </a:r>
          <a:r>
            <a:rPr lang="tr-TR" sz="1800" kern="1200" dirty="0" smtClean="0">
              <a:solidFill>
                <a:schemeClr val="tx1"/>
              </a:solidFill>
            </a:rPr>
            <a:t> Kavramını Anlamaları İçin Deneysel Bir Etkinlik</a:t>
          </a:r>
          <a:endParaRPr lang="tr-TR" sz="1800" kern="1200" dirty="0">
            <a:solidFill>
              <a:schemeClr val="tx1"/>
            </a:solidFill>
          </a:endParaRPr>
        </a:p>
      </dsp:txBody>
      <dsp:txXfrm>
        <a:off x="29942" y="1908995"/>
        <a:ext cx="8169716" cy="553479"/>
      </dsp:txXfrm>
    </dsp:sp>
    <dsp:sp modelId="{C9C1AFD0-4D64-4327-AB78-FA78ED15BD55}">
      <dsp:nvSpPr>
        <dsp:cNvPr id="0" name=""/>
        <dsp:cNvSpPr/>
      </dsp:nvSpPr>
      <dsp:spPr>
        <a:xfrm>
          <a:off x="0" y="2504735"/>
          <a:ext cx="8229600" cy="613363"/>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Çocuklarla Danışma Sürecinde Çizimlerden Yararlanma: Kinetik Okul Çizimi (KOÇ)</a:t>
          </a:r>
          <a:endParaRPr lang="tr-TR" sz="1800" kern="1200" dirty="0">
            <a:solidFill>
              <a:schemeClr val="tx1"/>
            </a:solidFill>
          </a:endParaRPr>
        </a:p>
      </dsp:txBody>
      <dsp:txXfrm>
        <a:off x="29942" y="2534677"/>
        <a:ext cx="8169716" cy="553479"/>
      </dsp:txXfrm>
    </dsp:sp>
    <dsp:sp modelId="{1287D974-B917-46EF-978F-60519EF0F664}">
      <dsp:nvSpPr>
        <dsp:cNvPr id="0" name=""/>
        <dsp:cNvSpPr/>
      </dsp:nvSpPr>
      <dsp:spPr>
        <a:xfrm>
          <a:off x="0" y="3130417"/>
          <a:ext cx="8229600" cy="613363"/>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Çocuklarla Danışma Sürecinde Çizimlerden Yararlanma: Kinetik Aile Çizimi Tekniği</a:t>
          </a:r>
          <a:endParaRPr lang="tr-TR" sz="1800" kern="1200" dirty="0">
            <a:solidFill>
              <a:schemeClr val="tx1"/>
            </a:solidFill>
          </a:endParaRPr>
        </a:p>
      </dsp:txBody>
      <dsp:txXfrm>
        <a:off x="29942" y="3160359"/>
        <a:ext cx="8169716" cy="553479"/>
      </dsp:txXfrm>
    </dsp:sp>
    <dsp:sp modelId="{A0E80BE4-39BA-4777-9FB6-4E196A3A2534}">
      <dsp:nvSpPr>
        <dsp:cNvPr id="0" name=""/>
        <dsp:cNvSpPr/>
      </dsp:nvSpPr>
      <dsp:spPr>
        <a:xfrm>
          <a:off x="0" y="3756099"/>
          <a:ext cx="8229600" cy="613363"/>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Mesleki Rehberlikte Pratik Bir Teknik: Kariyer Tekeri Uygulama Kılavuzu</a:t>
          </a:r>
          <a:endParaRPr lang="tr-TR" sz="1800" kern="1200" dirty="0">
            <a:solidFill>
              <a:schemeClr val="tx1"/>
            </a:solidFill>
          </a:endParaRPr>
        </a:p>
      </dsp:txBody>
      <dsp:txXfrm>
        <a:off x="29942" y="3786041"/>
        <a:ext cx="8169716" cy="553479"/>
      </dsp:txXfrm>
    </dsp:sp>
    <dsp:sp modelId="{BEF25CDF-4C91-428F-BFFE-634626B01BA3}">
      <dsp:nvSpPr>
        <dsp:cNvPr id="0" name=""/>
        <dsp:cNvSpPr/>
      </dsp:nvSpPr>
      <dsp:spPr>
        <a:xfrm>
          <a:off x="0" y="4381780"/>
          <a:ext cx="8229600" cy="613363"/>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Problem Çözme Becerilerinin Geliştirilmesinde Pratik Bir Teknik: Dur, Düşün, Harekete Geç Ve Gözden Geçir</a:t>
          </a:r>
          <a:endParaRPr lang="tr-TR" sz="1800" kern="1200" dirty="0">
            <a:solidFill>
              <a:schemeClr val="tx1"/>
            </a:solidFill>
          </a:endParaRPr>
        </a:p>
      </dsp:txBody>
      <dsp:txXfrm>
        <a:off x="29942" y="4411722"/>
        <a:ext cx="8169716" cy="5534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7579A7-00DE-4917-A927-330BE54878D4}">
      <dsp:nvSpPr>
        <dsp:cNvPr id="0" name=""/>
        <dsp:cNvSpPr/>
      </dsp:nvSpPr>
      <dsp:spPr>
        <a:xfrm>
          <a:off x="2571" y="118201"/>
          <a:ext cx="2507456" cy="722775"/>
        </a:xfrm>
        <a:prstGeom prst="rect">
          <a:avLst/>
        </a:prstGeom>
        <a:solidFill>
          <a:srgbClr val="FFC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rtl="0">
            <a:lnSpc>
              <a:spcPct val="90000"/>
            </a:lnSpc>
            <a:spcBef>
              <a:spcPct val="0"/>
            </a:spcBef>
            <a:spcAft>
              <a:spcPct val="35000"/>
            </a:spcAft>
          </a:pPr>
          <a:r>
            <a:rPr lang="tr-TR" sz="2000" b="0" kern="1200" dirty="0" smtClean="0">
              <a:solidFill>
                <a:schemeClr val="tx1"/>
              </a:solidFill>
            </a:rPr>
            <a:t>Araştırmacı Öğretmen</a:t>
          </a:r>
          <a:endParaRPr lang="tr-TR" sz="2000" b="0" kern="1200" dirty="0">
            <a:solidFill>
              <a:schemeClr val="tx1"/>
            </a:solidFill>
          </a:endParaRPr>
        </a:p>
      </dsp:txBody>
      <dsp:txXfrm>
        <a:off x="2571" y="118201"/>
        <a:ext cx="2507456" cy="722775"/>
      </dsp:txXfrm>
    </dsp:sp>
    <dsp:sp modelId="{D496F92D-DD23-43C4-B332-7C184754CDD1}">
      <dsp:nvSpPr>
        <dsp:cNvPr id="0" name=""/>
        <dsp:cNvSpPr/>
      </dsp:nvSpPr>
      <dsp:spPr>
        <a:xfrm>
          <a:off x="2571" y="840976"/>
          <a:ext cx="2507456" cy="3566784"/>
        </a:xfrm>
        <a:prstGeom prst="rect">
          <a:avLst/>
        </a:prstGeom>
        <a:solidFill>
          <a:srgbClr val="FFFF00">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tr-TR" sz="2000" kern="1200" dirty="0" smtClean="0"/>
            <a:t>RAM Kılavuzu (Yapılacak 3 araştırma)</a:t>
          </a:r>
          <a:endParaRPr lang="tr-TR" sz="2000" kern="1200" dirty="0"/>
        </a:p>
        <a:p>
          <a:pPr marL="228600" lvl="1" indent="-228600" algn="l" defTabSz="889000">
            <a:lnSpc>
              <a:spcPct val="90000"/>
            </a:lnSpc>
            <a:spcBef>
              <a:spcPct val="0"/>
            </a:spcBef>
            <a:spcAft>
              <a:spcPct val="15000"/>
            </a:spcAft>
            <a:buChar char="••"/>
          </a:pPr>
          <a:r>
            <a:rPr lang="tr-TR" sz="2000" kern="1200" dirty="0" smtClean="0"/>
            <a:t>Öğretmen Strateji Belgesi</a:t>
          </a:r>
          <a:endParaRPr lang="tr-TR" sz="2000" kern="1200" dirty="0"/>
        </a:p>
      </dsp:txBody>
      <dsp:txXfrm>
        <a:off x="2571" y="840976"/>
        <a:ext cx="2507456" cy="3566784"/>
      </dsp:txXfrm>
    </dsp:sp>
    <dsp:sp modelId="{7A83254F-B782-4EB9-881A-C8AA6B7D5717}">
      <dsp:nvSpPr>
        <dsp:cNvPr id="0" name=""/>
        <dsp:cNvSpPr/>
      </dsp:nvSpPr>
      <dsp:spPr>
        <a:xfrm>
          <a:off x="2861071" y="118201"/>
          <a:ext cx="2507456" cy="722775"/>
        </a:xfrm>
        <a:prstGeom prst="rect">
          <a:avLst/>
        </a:prstGeom>
        <a:solidFill>
          <a:srgbClr val="FFC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rtl="0">
            <a:lnSpc>
              <a:spcPct val="90000"/>
            </a:lnSpc>
            <a:spcBef>
              <a:spcPct val="0"/>
            </a:spcBef>
            <a:spcAft>
              <a:spcPct val="35000"/>
            </a:spcAft>
          </a:pPr>
          <a:r>
            <a:rPr lang="tr-TR" sz="2000" kern="1200" dirty="0" smtClean="0">
              <a:solidFill>
                <a:schemeClr val="tx1"/>
              </a:solidFill>
            </a:rPr>
            <a:t>Eylem Araştırması </a:t>
          </a:r>
          <a:endParaRPr lang="tr-TR" sz="2000" kern="1200" dirty="0">
            <a:solidFill>
              <a:schemeClr val="tx1"/>
            </a:solidFill>
          </a:endParaRPr>
        </a:p>
      </dsp:txBody>
      <dsp:txXfrm>
        <a:off x="2861071" y="118201"/>
        <a:ext cx="2507456" cy="722775"/>
      </dsp:txXfrm>
    </dsp:sp>
    <dsp:sp modelId="{9F296DAD-63F5-40A2-9790-130285EE2C0D}">
      <dsp:nvSpPr>
        <dsp:cNvPr id="0" name=""/>
        <dsp:cNvSpPr/>
      </dsp:nvSpPr>
      <dsp:spPr>
        <a:xfrm>
          <a:off x="2861071" y="840976"/>
          <a:ext cx="2507456" cy="3566784"/>
        </a:xfrm>
        <a:prstGeom prst="rect">
          <a:avLst/>
        </a:prstGeom>
        <a:solidFill>
          <a:srgbClr val="FFFF00">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endParaRPr lang="tr-TR" sz="2000" kern="1200" dirty="0"/>
        </a:p>
        <a:p>
          <a:pPr marL="228600" lvl="1" indent="-228600" algn="l" defTabSz="889000">
            <a:lnSpc>
              <a:spcPct val="90000"/>
            </a:lnSpc>
            <a:spcBef>
              <a:spcPct val="0"/>
            </a:spcBef>
            <a:spcAft>
              <a:spcPct val="15000"/>
            </a:spcAft>
            <a:buChar char="••"/>
          </a:pPr>
          <a:r>
            <a:rPr lang="tr-TR" sz="2000" kern="1200" dirty="0" smtClean="0"/>
            <a:t> Öğretmenlik mesleği genel yeterlikleri </a:t>
          </a:r>
          <a:endParaRPr lang="tr-TR" sz="2000" kern="1200" dirty="0"/>
        </a:p>
        <a:p>
          <a:pPr marL="228600" lvl="1" indent="-228600" algn="l" defTabSz="889000">
            <a:lnSpc>
              <a:spcPct val="90000"/>
            </a:lnSpc>
            <a:spcBef>
              <a:spcPct val="0"/>
            </a:spcBef>
            <a:spcAft>
              <a:spcPct val="15000"/>
            </a:spcAft>
            <a:buChar char="••"/>
          </a:pPr>
          <a:r>
            <a:rPr lang="tr-TR" sz="2000" kern="1200" dirty="0" smtClean="0"/>
            <a:t> Araştırmacı Öğretmen modeli ve Eylem (Aksiyon)  Araştırması </a:t>
          </a:r>
          <a:endParaRPr lang="tr-TR" sz="2000" kern="1200" dirty="0"/>
        </a:p>
        <a:p>
          <a:pPr marL="228600" lvl="1" indent="-228600" algn="l" defTabSz="889000">
            <a:lnSpc>
              <a:spcPct val="90000"/>
            </a:lnSpc>
            <a:spcBef>
              <a:spcPct val="0"/>
            </a:spcBef>
            <a:spcAft>
              <a:spcPct val="15000"/>
            </a:spcAft>
            <a:buChar char="••"/>
          </a:pPr>
          <a:r>
            <a:rPr lang="tr-TR" sz="2000" kern="1200" dirty="0" smtClean="0"/>
            <a:t>Öğretmen Strateji Belgesi</a:t>
          </a:r>
          <a:endParaRPr lang="tr-TR" sz="2000" kern="1200" dirty="0"/>
        </a:p>
        <a:p>
          <a:pPr marL="228600" lvl="1" indent="-228600" algn="l" defTabSz="889000">
            <a:lnSpc>
              <a:spcPct val="90000"/>
            </a:lnSpc>
            <a:spcBef>
              <a:spcPct val="0"/>
            </a:spcBef>
            <a:spcAft>
              <a:spcPct val="15000"/>
            </a:spcAft>
            <a:buChar char="••"/>
          </a:pPr>
          <a:endParaRPr lang="tr-TR" sz="2000" kern="1200"/>
        </a:p>
      </dsp:txBody>
      <dsp:txXfrm>
        <a:off x="2861071" y="840976"/>
        <a:ext cx="2507456" cy="3566784"/>
      </dsp:txXfrm>
    </dsp:sp>
    <dsp:sp modelId="{EEC07111-EB98-4AD6-9704-55B92F72C80E}">
      <dsp:nvSpPr>
        <dsp:cNvPr id="0" name=""/>
        <dsp:cNvSpPr/>
      </dsp:nvSpPr>
      <dsp:spPr>
        <a:xfrm>
          <a:off x="5719571" y="118201"/>
          <a:ext cx="2507456" cy="722775"/>
        </a:xfrm>
        <a:prstGeom prst="rect">
          <a:avLst/>
        </a:prstGeom>
        <a:solidFill>
          <a:srgbClr val="FFC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rtl="0">
            <a:lnSpc>
              <a:spcPct val="90000"/>
            </a:lnSpc>
            <a:spcBef>
              <a:spcPct val="0"/>
            </a:spcBef>
            <a:spcAft>
              <a:spcPct val="35000"/>
            </a:spcAft>
          </a:pPr>
          <a:r>
            <a:rPr lang="tr-TR" sz="2000" kern="1200" dirty="0" smtClean="0">
              <a:solidFill>
                <a:schemeClr val="tx1"/>
              </a:solidFill>
            </a:rPr>
            <a:t>Mesleki Gelişim</a:t>
          </a:r>
          <a:endParaRPr lang="tr-TR" sz="2000" kern="1200" dirty="0">
            <a:solidFill>
              <a:schemeClr val="tx1"/>
            </a:solidFill>
          </a:endParaRPr>
        </a:p>
      </dsp:txBody>
      <dsp:txXfrm>
        <a:off x="5719571" y="118201"/>
        <a:ext cx="2507456" cy="722775"/>
      </dsp:txXfrm>
    </dsp:sp>
    <dsp:sp modelId="{EE629B1E-EFD8-4DF4-B39E-8394B701028B}">
      <dsp:nvSpPr>
        <dsp:cNvPr id="0" name=""/>
        <dsp:cNvSpPr/>
      </dsp:nvSpPr>
      <dsp:spPr>
        <a:xfrm>
          <a:off x="5719571" y="840976"/>
          <a:ext cx="2507456" cy="3566784"/>
        </a:xfrm>
        <a:prstGeom prst="rect">
          <a:avLst/>
        </a:prstGeom>
        <a:solidFill>
          <a:srgbClr val="FFFF00">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tr-TR" sz="2000" kern="1200" dirty="0" smtClean="0"/>
            <a:t>Öğretmenlik Strateji Belgesi (Okul Temelli Mesleki Gelişim)</a:t>
          </a:r>
          <a:endParaRPr lang="tr-TR" sz="2000" kern="1200" dirty="0"/>
        </a:p>
        <a:p>
          <a:pPr marL="228600" lvl="1" indent="-228600" algn="l" defTabSz="889000">
            <a:lnSpc>
              <a:spcPct val="90000"/>
            </a:lnSpc>
            <a:spcBef>
              <a:spcPct val="0"/>
            </a:spcBef>
            <a:spcAft>
              <a:spcPct val="15000"/>
            </a:spcAft>
            <a:buChar char="••"/>
          </a:pPr>
          <a:r>
            <a:rPr lang="tr-TR" sz="2000" kern="1200" dirty="0" smtClean="0"/>
            <a:t>Mesleki Öğrenme Toplulukları Deneyim Paylaşımı</a:t>
          </a:r>
          <a:endParaRPr lang="tr-TR" sz="2000" kern="1200" dirty="0"/>
        </a:p>
      </dsp:txBody>
      <dsp:txXfrm>
        <a:off x="5719571" y="840976"/>
        <a:ext cx="2507456" cy="35667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6BCE53-875B-4196-B782-E27022F91B65}">
      <dsp:nvSpPr>
        <dsp:cNvPr id="0" name=""/>
        <dsp:cNvSpPr/>
      </dsp:nvSpPr>
      <dsp:spPr>
        <a:xfrm>
          <a:off x="0" y="171"/>
          <a:ext cx="8229600" cy="529699"/>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Bilimsel Araştırma ( en az % 50’si bildiri ve makale niteliğinde) ( 8 bildiri olan 15 araştırmamız var)</a:t>
          </a:r>
          <a:endParaRPr lang="tr-TR" sz="1800" kern="1200" dirty="0">
            <a:solidFill>
              <a:schemeClr val="tx1"/>
            </a:solidFill>
          </a:endParaRPr>
        </a:p>
      </dsp:txBody>
      <dsp:txXfrm>
        <a:off x="25858" y="26029"/>
        <a:ext cx="8177884" cy="477983"/>
      </dsp:txXfrm>
    </dsp:sp>
    <dsp:sp modelId="{E43C21F1-6E17-42ED-8014-562BC25164A5}">
      <dsp:nvSpPr>
        <dsp:cNvPr id="0" name=""/>
        <dsp:cNvSpPr/>
      </dsp:nvSpPr>
      <dsp:spPr>
        <a:xfrm>
          <a:off x="0" y="540558"/>
          <a:ext cx="8229600" cy="529699"/>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err="1" smtClean="0">
              <a:solidFill>
                <a:schemeClr val="tx1"/>
              </a:solidFill>
            </a:rPr>
            <a:t>Çalıştay</a:t>
          </a:r>
          <a:r>
            <a:rPr lang="tr-TR" sz="1800" kern="1200" dirty="0" smtClean="0">
              <a:solidFill>
                <a:schemeClr val="tx1"/>
              </a:solidFill>
            </a:rPr>
            <a:t> ve Paneller ( 1 </a:t>
          </a:r>
          <a:r>
            <a:rPr lang="tr-TR" sz="1800" kern="1200" dirty="0" err="1" smtClean="0">
              <a:solidFill>
                <a:schemeClr val="tx1"/>
              </a:solidFill>
            </a:rPr>
            <a:t>çalıştay</a:t>
          </a:r>
          <a:r>
            <a:rPr lang="tr-TR" sz="1800" kern="1200" dirty="0" smtClean="0">
              <a:solidFill>
                <a:schemeClr val="tx1"/>
              </a:solidFill>
            </a:rPr>
            <a:t>, 1 Panel)</a:t>
          </a:r>
          <a:endParaRPr lang="tr-TR" sz="1800" kern="1200" dirty="0">
            <a:solidFill>
              <a:schemeClr val="tx1"/>
            </a:solidFill>
          </a:endParaRPr>
        </a:p>
      </dsp:txBody>
      <dsp:txXfrm>
        <a:off x="25858" y="566416"/>
        <a:ext cx="8177884" cy="477983"/>
      </dsp:txXfrm>
    </dsp:sp>
    <dsp:sp modelId="{340C9757-B4D7-4869-AFEB-3D96C01672C6}">
      <dsp:nvSpPr>
        <dsp:cNvPr id="0" name=""/>
        <dsp:cNvSpPr/>
      </dsp:nvSpPr>
      <dsp:spPr>
        <a:xfrm>
          <a:off x="0" y="1080944"/>
          <a:ext cx="8229600" cy="529699"/>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Hizmetlerin etkisini Arttıracak Projeler (4 Proje)</a:t>
          </a:r>
          <a:endParaRPr lang="tr-TR" sz="1800" kern="1200" dirty="0">
            <a:solidFill>
              <a:schemeClr val="tx1"/>
            </a:solidFill>
          </a:endParaRPr>
        </a:p>
      </dsp:txBody>
      <dsp:txXfrm>
        <a:off x="25858" y="1106802"/>
        <a:ext cx="8177884" cy="477983"/>
      </dsp:txXfrm>
    </dsp:sp>
    <dsp:sp modelId="{6408BECE-8750-489D-B1E5-9492DE3DC73D}">
      <dsp:nvSpPr>
        <dsp:cNvPr id="0" name=""/>
        <dsp:cNvSpPr/>
      </dsp:nvSpPr>
      <dsp:spPr>
        <a:xfrm>
          <a:off x="0" y="1621331"/>
          <a:ext cx="8229600" cy="529699"/>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Hizmet içi eğitim Programı ( 2 Eğitim Programı)</a:t>
          </a:r>
          <a:endParaRPr lang="tr-TR" sz="1800" kern="1200" dirty="0">
            <a:solidFill>
              <a:schemeClr val="tx1"/>
            </a:solidFill>
          </a:endParaRPr>
        </a:p>
      </dsp:txBody>
      <dsp:txXfrm>
        <a:off x="25858" y="1647189"/>
        <a:ext cx="8177884" cy="477983"/>
      </dsp:txXfrm>
    </dsp:sp>
    <dsp:sp modelId="{D1A366D3-D074-40EA-A3B9-CAA81367719A}">
      <dsp:nvSpPr>
        <dsp:cNvPr id="0" name=""/>
        <dsp:cNvSpPr/>
      </dsp:nvSpPr>
      <dsp:spPr>
        <a:xfrm>
          <a:off x="0" y="2161718"/>
          <a:ext cx="8229600" cy="529699"/>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err="1" smtClean="0">
              <a:solidFill>
                <a:schemeClr val="tx1"/>
              </a:solidFill>
            </a:rPr>
            <a:t>Psiko</a:t>
          </a:r>
          <a:r>
            <a:rPr lang="tr-TR" sz="1800" kern="1200" dirty="0" smtClean="0">
              <a:solidFill>
                <a:schemeClr val="tx1"/>
              </a:solidFill>
            </a:rPr>
            <a:t>-eğitim programları ( 2 </a:t>
          </a:r>
          <a:r>
            <a:rPr lang="tr-TR" sz="1800" kern="1200" dirty="0" err="1" smtClean="0">
              <a:solidFill>
                <a:schemeClr val="tx1"/>
              </a:solidFill>
            </a:rPr>
            <a:t>Psiko</a:t>
          </a:r>
          <a:r>
            <a:rPr lang="tr-TR" sz="1800" kern="1200" dirty="0" smtClean="0">
              <a:solidFill>
                <a:schemeClr val="tx1"/>
              </a:solidFill>
            </a:rPr>
            <a:t> eğitim Programı)</a:t>
          </a:r>
          <a:endParaRPr lang="tr-TR" sz="1800" kern="1200" dirty="0">
            <a:solidFill>
              <a:schemeClr val="tx1"/>
            </a:solidFill>
          </a:endParaRPr>
        </a:p>
      </dsp:txBody>
      <dsp:txXfrm>
        <a:off x="25858" y="2187576"/>
        <a:ext cx="8177884" cy="477983"/>
      </dsp:txXfrm>
    </dsp:sp>
    <dsp:sp modelId="{9AB5818C-285D-45E6-ACC2-984B2D90F9D0}">
      <dsp:nvSpPr>
        <dsp:cNvPr id="0" name=""/>
        <dsp:cNvSpPr/>
      </dsp:nvSpPr>
      <dsp:spPr>
        <a:xfrm>
          <a:off x="0" y="2702105"/>
          <a:ext cx="8229600" cy="529699"/>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Atölye çalışmaları ( 2 Atölye Çalışması) </a:t>
          </a:r>
          <a:endParaRPr lang="tr-TR" sz="1800" kern="1200" dirty="0">
            <a:solidFill>
              <a:schemeClr val="tx1"/>
            </a:solidFill>
          </a:endParaRPr>
        </a:p>
      </dsp:txBody>
      <dsp:txXfrm>
        <a:off x="25858" y="2727963"/>
        <a:ext cx="8177884" cy="477983"/>
      </dsp:txXfrm>
    </dsp:sp>
    <dsp:sp modelId="{355FB65F-7FFD-40A8-96B6-B75A5B1F5EA6}">
      <dsp:nvSpPr>
        <dsp:cNvPr id="0" name=""/>
        <dsp:cNvSpPr/>
      </dsp:nvSpPr>
      <dsp:spPr>
        <a:xfrm>
          <a:off x="0" y="3242491"/>
          <a:ext cx="8229600" cy="529699"/>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Mesleki Öğrenme Toplulukları</a:t>
          </a:r>
          <a:endParaRPr lang="tr-TR" sz="1800" kern="1200" dirty="0">
            <a:solidFill>
              <a:schemeClr val="tx1"/>
            </a:solidFill>
          </a:endParaRPr>
        </a:p>
      </dsp:txBody>
      <dsp:txXfrm>
        <a:off x="25858" y="3268349"/>
        <a:ext cx="8177884" cy="477983"/>
      </dsp:txXfrm>
    </dsp:sp>
    <dsp:sp modelId="{00C28256-DB61-49B3-9B7D-7B801B2619DA}">
      <dsp:nvSpPr>
        <dsp:cNvPr id="0" name=""/>
        <dsp:cNvSpPr/>
      </dsp:nvSpPr>
      <dsp:spPr>
        <a:xfrm>
          <a:off x="0" y="3782878"/>
          <a:ext cx="8229600" cy="529699"/>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Uygulama ve Etkinlik </a:t>
          </a:r>
          <a:r>
            <a:rPr lang="tr-TR" sz="1800" kern="1200" dirty="0" err="1" smtClean="0">
              <a:solidFill>
                <a:schemeClr val="tx1"/>
              </a:solidFill>
            </a:rPr>
            <a:t>Klavuzları</a:t>
          </a:r>
          <a:r>
            <a:rPr lang="tr-TR" sz="1800" kern="1200" dirty="0" smtClean="0">
              <a:solidFill>
                <a:schemeClr val="tx1"/>
              </a:solidFill>
            </a:rPr>
            <a:t> ( 8 adet)</a:t>
          </a:r>
          <a:endParaRPr lang="tr-TR" sz="1800" kern="1200" dirty="0">
            <a:solidFill>
              <a:schemeClr val="tx1"/>
            </a:solidFill>
          </a:endParaRPr>
        </a:p>
      </dsp:txBody>
      <dsp:txXfrm>
        <a:off x="25858" y="3808736"/>
        <a:ext cx="8177884" cy="477983"/>
      </dsp:txXfrm>
    </dsp:sp>
    <dsp:sp modelId="{9AFEDEC9-5FE6-4490-B418-F4358C8376CD}">
      <dsp:nvSpPr>
        <dsp:cNvPr id="0" name=""/>
        <dsp:cNvSpPr/>
      </dsp:nvSpPr>
      <dsp:spPr>
        <a:xfrm>
          <a:off x="0" y="4323265"/>
          <a:ext cx="8229600" cy="529699"/>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Kurum içi ve Paydaşlarımızın Mesleki Gelişimi</a:t>
          </a:r>
          <a:endParaRPr lang="tr-TR" sz="1800" kern="1200" dirty="0">
            <a:solidFill>
              <a:schemeClr val="tx1"/>
            </a:solidFill>
          </a:endParaRPr>
        </a:p>
      </dsp:txBody>
      <dsp:txXfrm>
        <a:off x="25858" y="4349123"/>
        <a:ext cx="8177884" cy="4779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148A0D-90E7-46FD-93FD-ECF64DC0C888}">
      <dsp:nvSpPr>
        <dsp:cNvPr id="0" name=""/>
        <dsp:cNvSpPr/>
      </dsp:nvSpPr>
      <dsp:spPr>
        <a:xfrm>
          <a:off x="0" y="665243"/>
          <a:ext cx="4040188" cy="1216800"/>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dirty="0" smtClean="0">
              <a:solidFill>
                <a:schemeClr val="tx1"/>
              </a:solidFill>
            </a:rPr>
            <a:t>Rehberlik ve Psikolojik Danışma Hizmetleri Sorunları Saha Araştırması (9 ilçe 226 Okul)</a:t>
          </a:r>
          <a:endParaRPr lang="tr-TR" sz="2000" kern="1200" dirty="0">
            <a:solidFill>
              <a:schemeClr val="tx1"/>
            </a:solidFill>
          </a:endParaRPr>
        </a:p>
      </dsp:txBody>
      <dsp:txXfrm>
        <a:off x="59399" y="724642"/>
        <a:ext cx="3921390" cy="1098002"/>
      </dsp:txXfrm>
    </dsp:sp>
    <dsp:sp modelId="{3E131A02-2C8A-437F-AD5F-6F5FFC20AAE9}">
      <dsp:nvSpPr>
        <dsp:cNvPr id="0" name=""/>
        <dsp:cNvSpPr/>
      </dsp:nvSpPr>
      <dsp:spPr>
        <a:xfrm>
          <a:off x="0" y="2069244"/>
          <a:ext cx="4040188" cy="1216800"/>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dirty="0" smtClean="0">
              <a:solidFill>
                <a:schemeClr val="tx1"/>
              </a:solidFill>
            </a:rPr>
            <a:t>Rehberlik</a:t>
          </a:r>
          <a:r>
            <a:rPr lang="tr-TR" sz="2000" kern="1200" dirty="0" smtClean="0"/>
            <a:t> </a:t>
          </a:r>
          <a:r>
            <a:rPr lang="tr-TR" sz="2000" kern="1200" dirty="0" smtClean="0">
              <a:solidFill>
                <a:schemeClr val="tx1"/>
              </a:solidFill>
            </a:rPr>
            <a:t>ve Psikolojik Danışma Hizmetlerinin Etkililiğini Artırma Yerel </a:t>
          </a:r>
          <a:r>
            <a:rPr lang="tr-TR" sz="2000" kern="1200" dirty="0" err="1" smtClean="0">
              <a:solidFill>
                <a:schemeClr val="tx1"/>
              </a:solidFill>
            </a:rPr>
            <a:t>Çalıştayı</a:t>
          </a:r>
          <a:r>
            <a:rPr lang="tr-TR" sz="2000" kern="1200" dirty="0" smtClean="0">
              <a:solidFill>
                <a:schemeClr val="tx1"/>
              </a:solidFill>
            </a:rPr>
            <a:t> (120 katılımcı)</a:t>
          </a:r>
          <a:endParaRPr lang="tr-TR" sz="2000" kern="1200" dirty="0">
            <a:solidFill>
              <a:schemeClr val="tx1"/>
            </a:solidFill>
          </a:endParaRPr>
        </a:p>
      </dsp:txBody>
      <dsp:txXfrm>
        <a:off x="59399" y="2128643"/>
        <a:ext cx="3921390" cy="10980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379FC0-B168-41DA-93A5-72F3F241205E}">
      <dsp:nvSpPr>
        <dsp:cNvPr id="0" name=""/>
        <dsp:cNvSpPr/>
      </dsp:nvSpPr>
      <dsp:spPr>
        <a:xfrm>
          <a:off x="0" y="665243"/>
          <a:ext cx="4041775"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dirty="0" smtClean="0"/>
            <a:t>Özel Eğitim </a:t>
          </a:r>
          <a:r>
            <a:rPr lang="tr-TR" sz="2000" kern="1200" dirty="0" err="1" smtClean="0"/>
            <a:t>Gereksinimli</a:t>
          </a:r>
          <a:r>
            <a:rPr lang="tr-TR" sz="2000" kern="1200" dirty="0" smtClean="0"/>
            <a:t> Bireylere Verilen Hizmetlerle İlgili Danışmanlık Becerileri Eğitim Programı</a:t>
          </a:r>
          <a:endParaRPr lang="tr-TR" sz="2000" kern="1200" dirty="0"/>
        </a:p>
      </dsp:txBody>
      <dsp:txXfrm>
        <a:off x="59399" y="724642"/>
        <a:ext cx="3922977" cy="1098002"/>
      </dsp:txXfrm>
    </dsp:sp>
    <dsp:sp modelId="{3EACA53C-6F86-419E-8091-03CA4E92201B}">
      <dsp:nvSpPr>
        <dsp:cNvPr id="0" name=""/>
        <dsp:cNvSpPr/>
      </dsp:nvSpPr>
      <dsp:spPr>
        <a:xfrm>
          <a:off x="0" y="2069244"/>
          <a:ext cx="4041775"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dirty="0" smtClean="0"/>
            <a:t>Okul Rehberlik Servislerinde Kısa Süreli Çözüm Odaklı Müdahale Stratejileri Eğitim Programı</a:t>
          </a:r>
          <a:endParaRPr lang="tr-TR" sz="2000" kern="1200" dirty="0"/>
        </a:p>
      </dsp:txBody>
      <dsp:txXfrm>
        <a:off x="59399" y="2128643"/>
        <a:ext cx="3922977" cy="10980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9E7E0-C22F-4D77-966F-F2E540EAA81D}">
      <dsp:nvSpPr>
        <dsp:cNvPr id="0" name=""/>
        <dsp:cNvSpPr/>
      </dsp:nvSpPr>
      <dsp:spPr>
        <a:xfrm>
          <a:off x="0" y="51681"/>
          <a:ext cx="4038600" cy="4422600"/>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rtl="0">
            <a:lnSpc>
              <a:spcPct val="90000"/>
            </a:lnSpc>
            <a:spcBef>
              <a:spcPct val="0"/>
            </a:spcBef>
            <a:spcAft>
              <a:spcPct val="35000"/>
            </a:spcAft>
          </a:pPr>
          <a:r>
            <a:rPr lang="tr-TR" sz="3000" kern="1200" dirty="0" smtClean="0">
              <a:solidFill>
                <a:schemeClr val="tx1"/>
              </a:solidFill>
            </a:rPr>
            <a:t>Eğitimler gönüllülük esasına uygun olarak (3 İO, 3 OO, 4 Lise) 10 okulda çalışan 14 psikolojik danışmana verildi ve </a:t>
          </a:r>
          <a:r>
            <a:rPr lang="tr-TR" sz="3000" kern="1200" dirty="0" err="1" smtClean="0">
              <a:solidFill>
                <a:schemeClr val="tx1"/>
              </a:solidFill>
            </a:rPr>
            <a:t>çalıştay</a:t>
          </a:r>
          <a:r>
            <a:rPr lang="tr-TR" sz="3000" kern="1200" dirty="0" smtClean="0">
              <a:solidFill>
                <a:schemeClr val="tx1"/>
              </a:solidFill>
            </a:rPr>
            <a:t> önerileri ile müdahale stratejileri uygulanın izlendi </a:t>
          </a:r>
          <a:endParaRPr lang="tr-TR" sz="3000" kern="1200" dirty="0">
            <a:solidFill>
              <a:schemeClr val="tx1"/>
            </a:solidFill>
          </a:endParaRPr>
        </a:p>
      </dsp:txBody>
      <dsp:txXfrm>
        <a:off x="197148" y="248829"/>
        <a:ext cx="3644304" cy="402830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89487E-7545-4C6A-A840-057747DEFC48}">
      <dsp:nvSpPr>
        <dsp:cNvPr id="0" name=""/>
        <dsp:cNvSpPr/>
      </dsp:nvSpPr>
      <dsp:spPr>
        <a:xfrm>
          <a:off x="0" y="28618"/>
          <a:ext cx="4038600" cy="4455360"/>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tr-TR" sz="3400" kern="1200" dirty="0" smtClean="0">
              <a:solidFill>
                <a:schemeClr val="tx1"/>
              </a:solidFill>
            </a:rPr>
            <a:t>1 yıllık pilot uygulama sonrası bu 10 pilot okul yaptıklarını diğer okullarımızla «Deneyim Paylaşımı Paneli» ile paylaştı. </a:t>
          </a:r>
          <a:endParaRPr lang="tr-TR" sz="3400" kern="1200" dirty="0">
            <a:solidFill>
              <a:schemeClr val="tx1"/>
            </a:solidFill>
          </a:endParaRPr>
        </a:p>
      </dsp:txBody>
      <dsp:txXfrm>
        <a:off x="197148" y="225766"/>
        <a:ext cx="3644304" cy="406106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B00AAD-AF92-4668-879E-DF02CDCF1B74}">
      <dsp:nvSpPr>
        <dsp:cNvPr id="0" name=""/>
        <dsp:cNvSpPr/>
      </dsp:nvSpPr>
      <dsp:spPr>
        <a:xfrm>
          <a:off x="0" y="787"/>
          <a:ext cx="8229600" cy="504834"/>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2023 Eğitim Vizyonu Rehberlik Hedefleri</a:t>
          </a:r>
          <a:endParaRPr lang="tr-TR" sz="1800" kern="1200" dirty="0">
            <a:solidFill>
              <a:schemeClr val="tx1"/>
            </a:solidFill>
          </a:endParaRPr>
        </a:p>
      </dsp:txBody>
      <dsp:txXfrm>
        <a:off x="24644" y="25431"/>
        <a:ext cx="8180312" cy="455546"/>
      </dsp:txXfrm>
    </dsp:sp>
    <dsp:sp modelId="{253B8684-2E1B-451D-A575-479068303A6D}">
      <dsp:nvSpPr>
        <dsp:cNvPr id="0" name=""/>
        <dsp:cNvSpPr/>
      </dsp:nvSpPr>
      <dsp:spPr>
        <a:xfrm>
          <a:off x="0" y="515760"/>
          <a:ext cx="8229600" cy="504834"/>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Saha verileri</a:t>
          </a:r>
          <a:endParaRPr lang="tr-TR" sz="1800" kern="1200" dirty="0">
            <a:solidFill>
              <a:schemeClr val="tx1"/>
            </a:solidFill>
          </a:endParaRPr>
        </a:p>
      </dsp:txBody>
      <dsp:txXfrm>
        <a:off x="24644" y="540404"/>
        <a:ext cx="8180312" cy="455546"/>
      </dsp:txXfrm>
    </dsp:sp>
    <dsp:sp modelId="{807DCA24-84A1-4F9A-9A17-34EC2984DB20}">
      <dsp:nvSpPr>
        <dsp:cNvPr id="0" name=""/>
        <dsp:cNvSpPr/>
      </dsp:nvSpPr>
      <dsp:spPr>
        <a:xfrm>
          <a:off x="0" y="1030733"/>
          <a:ext cx="8229600" cy="504834"/>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Risk Haritaları Sonuçları</a:t>
          </a:r>
          <a:endParaRPr lang="tr-TR" sz="1800" kern="1200" dirty="0">
            <a:solidFill>
              <a:schemeClr val="tx1"/>
            </a:solidFill>
          </a:endParaRPr>
        </a:p>
      </dsp:txBody>
      <dsp:txXfrm>
        <a:off x="24644" y="1055377"/>
        <a:ext cx="8180312" cy="455546"/>
      </dsp:txXfrm>
    </dsp:sp>
    <dsp:sp modelId="{11A14F65-CC98-4486-A5B6-719FDD54FD82}">
      <dsp:nvSpPr>
        <dsp:cNvPr id="0" name=""/>
        <dsp:cNvSpPr/>
      </dsp:nvSpPr>
      <dsp:spPr>
        <a:xfrm>
          <a:off x="0" y="1545706"/>
          <a:ext cx="8229600" cy="504834"/>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RİBA sonuçları</a:t>
          </a:r>
          <a:endParaRPr lang="tr-TR" sz="1800" kern="1200" dirty="0">
            <a:solidFill>
              <a:schemeClr val="tx1"/>
            </a:solidFill>
          </a:endParaRPr>
        </a:p>
      </dsp:txBody>
      <dsp:txXfrm>
        <a:off x="24644" y="1570350"/>
        <a:ext cx="8180312" cy="455546"/>
      </dsp:txXfrm>
    </dsp:sp>
    <dsp:sp modelId="{E5035D1F-90A7-4BB1-B393-C60E468865FB}">
      <dsp:nvSpPr>
        <dsp:cNvPr id="0" name=""/>
        <dsp:cNvSpPr/>
      </dsp:nvSpPr>
      <dsp:spPr>
        <a:xfrm>
          <a:off x="0" y="2060680"/>
          <a:ext cx="8229600" cy="504834"/>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Ulusal / Yerel Rehberlik Hedefleri</a:t>
          </a:r>
          <a:endParaRPr lang="tr-TR" sz="1800" kern="1200" dirty="0">
            <a:solidFill>
              <a:schemeClr val="tx1"/>
            </a:solidFill>
          </a:endParaRPr>
        </a:p>
      </dsp:txBody>
      <dsp:txXfrm>
        <a:off x="24644" y="2085324"/>
        <a:ext cx="8180312" cy="455546"/>
      </dsp:txXfrm>
    </dsp:sp>
    <dsp:sp modelId="{CCAC937A-A923-4D4F-9D45-8A4721B63DA4}">
      <dsp:nvSpPr>
        <dsp:cNvPr id="0" name=""/>
        <dsp:cNvSpPr/>
      </dsp:nvSpPr>
      <dsp:spPr>
        <a:xfrm>
          <a:off x="0" y="2575653"/>
          <a:ext cx="8229600" cy="504834"/>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Rehberlik Programı Yeterlik Alanları</a:t>
          </a:r>
          <a:endParaRPr lang="tr-TR" sz="1800" kern="1200" dirty="0">
            <a:solidFill>
              <a:schemeClr val="tx1"/>
            </a:solidFill>
          </a:endParaRPr>
        </a:p>
      </dsp:txBody>
      <dsp:txXfrm>
        <a:off x="24644" y="2600297"/>
        <a:ext cx="8180312" cy="455546"/>
      </dsp:txXfrm>
    </dsp:sp>
    <dsp:sp modelId="{8788249B-2280-43D1-BEBA-DD98BD3596F1}">
      <dsp:nvSpPr>
        <dsp:cNvPr id="0" name=""/>
        <dsp:cNvSpPr/>
      </dsp:nvSpPr>
      <dsp:spPr>
        <a:xfrm>
          <a:off x="0" y="3090626"/>
          <a:ext cx="8229600" cy="504834"/>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Rehberlik Hizmetleri Problem Alanları</a:t>
          </a:r>
          <a:endParaRPr lang="tr-TR" sz="1800" kern="1200" dirty="0">
            <a:solidFill>
              <a:schemeClr val="tx1"/>
            </a:solidFill>
          </a:endParaRPr>
        </a:p>
      </dsp:txBody>
      <dsp:txXfrm>
        <a:off x="24644" y="3115270"/>
        <a:ext cx="8180312" cy="455546"/>
      </dsp:txXfrm>
    </dsp:sp>
    <dsp:sp modelId="{75D48935-1328-486F-856E-C897C5134937}">
      <dsp:nvSpPr>
        <dsp:cNvPr id="0" name=""/>
        <dsp:cNvSpPr/>
      </dsp:nvSpPr>
      <dsp:spPr>
        <a:xfrm>
          <a:off x="0" y="3605600"/>
          <a:ext cx="8229600" cy="504834"/>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Hizmet Alanları ve İşleyiş</a:t>
          </a:r>
          <a:endParaRPr lang="tr-TR" sz="1800" kern="1200" dirty="0">
            <a:solidFill>
              <a:schemeClr val="tx1"/>
            </a:solidFill>
          </a:endParaRPr>
        </a:p>
      </dsp:txBody>
      <dsp:txXfrm>
        <a:off x="24644" y="3630244"/>
        <a:ext cx="8180312" cy="455546"/>
      </dsp:txXfrm>
    </dsp:sp>
    <dsp:sp modelId="{5FD8E9BD-0913-43B0-A407-700AF4086BCC}">
      <dsp:nvSpPr>
        <dsp:cNvPr id="0" name=""/>
        <dsp:cNvSpPr/>
      </dsp:nvSpPr>
      <dsp:spPr>
        <a:xfrm>
          <a:off x="0" y="4120573"/>
          <a:ext cx="8229600" cy="504834"/>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Dijital Çağın PDR Hizmetlerine Yansımamaları</a:t>
          </a:r>
          <a:endParaRPr lang="tr-TR" sz="1800" kern="1200" dirty="0">
            <a:solidFill>
              <a:schemeClr val="tx1"/>
            </a:solidFill>
          </a:endParaRPr>
        </a:p>
      </dsp:txBody>
      <dsp:txXfrm>
        <a:off x="24644" y="4145217"/>
        <a:ext cx="8180312" cy="455546"/>
      </dsp:txXfrm>
    </dsp:sp>
    <dsp:sp modelId="{39FA6024-C86A-4EAA-B99D-3C52B1EAA8A2}">
      <dsp:nvSpPr>
        <dsp:cNvPr id="0" name=""/>
        <dsp:cNvSpPr/>
      </dsp:nvSpPr>
      <dsp:spPr>
        <a:xfrm>
          <a:off x="0" y="4635546"/>
          <a:ext cx="8229600" cy="504834"/>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kern="1200" dirty="0" smtClean="0">
              <a:solidFill>
                <a:schemeClr val="tx1"/>
              </a:solidFill>
            </a:rPr>
            <a:t>PDR, Eğitim Bilimleri, Eğitim ve Sosyal Araştırmalar ve Diğer Bilimsel Kongre ve Konferansların Temaları</a:t>
          </a:r>
          <a:endParaRPr lang="tr-TR" sz="1800" kern="1200" dirty="0">
            <a:solidFill>
              <a:schemeClr val="tx1"/>
            </a:solidFill>
          </a:endParaRPr>
        </a:p>
      </dsp:txBody>
      <dsp:txXfrm>
        <a:off x="24644" y="4660190"/>
        <a:ext cx="8180312" cy="45554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42CD48-3B4A-4E58-960B-8788EBDB61BD}">
      <dsp:nvSpPr>
        <dsp:cNvPr id="0" name=""/>
        <dsp:cNvSpPr/>
      </dsp:nvSpPr>
      <dsp:spPr>
        <a:xfrm>
          <a:off x="0" y="563813"/>
          <a:ext cx="4040188" cy="647595"/>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tr-TR" sz="2700" kern="1200" dirty="0" smtClean="0">
              <a:solidFill>
                <a:schemeClr val="tx1"/>
              </a:solidFill>
            </a:rPr>
            <a:t>Eylem Araştırması</a:t>
          </a:r>
          <a:endParaRPr lang="tr-TR" sz="2700" kern="1200" dirty="0">
            <a:solidFill>
              <a:schemeClr val="tx1"/>
            </a:solidFill>
          </a:endParaRPr>
        </a:p>
      </dsp:txBody>
      <dsp:txXfrm>
        <a:off x="31613" y="595426"/>
        <a:ext cx="3976962" cy="584369"/>
      </dsp:txXfrm>
    </dsp:sp>
    <dsp:sp modelId="{CA742B26-A0D1-456A-B793-A964E7E27778}">
      <dsp:nvSpPr>
        <dsp:cNvPr id="0" name=""/>
        <dsp:cNvSpPr/>
      </dsp:nvSpPr>
      <dsp:spPr>
        <a:xfrm>
          <a:off x="0" y="1289168"/>
          <a:ext cx="4040188" cy="647595"/>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tr-TR" sz="2700" kern="1200" smtClean="0">
              <a:solidFill>
                <a:schemeClr val="tx1"/>
              </a:solidFill>
            </a:rPr>
            <a:t>Nitel Araştırma</a:t>
          </a:r>
          <a:endParaRPr lang="tr-TR" sz="2700" kern="1200">
            <a:solidFill>
              <a:schemeClr val="tx1"/>
            </a:solidFill>
          </a:endParaRPr>
        </a:p>
      </dsp:txBody>
      <dsp:txXfrm>
        <a:off x="31613" y="1320781"/>
        <a:ext cx="3976962" cy="584369"/>
      </dsp:txXfrm>
    </dsp:sp>
    <dsp:sp modelId="{BD5DD37E-ABD1-44D0-BB33-D492277C74B5}">
      <dsp:nvSpPr>
        <dsp:cNvPr id="0" name=""/>
        <dsp:cNvSpPr/>
      </dsp:nvSpPr>
      <dsp:spPr>
        <a:xfrm>
          <a:off x="0" y="2014524"/>
          <a:ext cx="4040188" cy="647595"/>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tr-TR" sz="2700" kern="1200" dirty="0" smtClean="0">
              <a:solidFill>
                <a:schemeClr val="tx1"/>
              </a:solidFill>
            </a:rPr>
            <a:t>Sosyal Geçerlik Araştırması</a:t>
          </a:r>
          <a:endParaRPr lang="tr-TR" sz="2700" kern="1200" dirty="0">
            <a:solidFill>
              <a:schemeClr val="tx1"/>
            </a:solidFill>
          </a:endParaRPr>
        </a:p>
      </dsp:txBody>
      <dsp:txXfrm>
        <a:off x="31613" y="2046137"/>
        <a:ext cx="3976962" cy="584369"/>
      </dsp:txXfrm>
    </dsp:sp>
    <dsp:sp modelId="{1ABAB05A-6190-42A3-B84A-3FAD5533D121}">
      <dsp:nvSpPr>
        <dsp:cNvPr id="0" name=""/>
        <dsp:cNvSpPr/>
      </dsp:nvSpPr>
      <dsp:spPr>
        <a:xfrm>
          <a:off x="0" y="2739879"/>
          <a:ext cx="4040188" cy="647595"/>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tr-TR" sz="2700" kern="1200" dirty="0" smtClean="0">
              <a:solidFill>
                <a:schemeClr val="tx1"/>
              </a:solidFill>
            </a:rPr>
            <a:t>Deneysel Araştırma</a:t>
          </a:r>
          <a:endParaRPr lang="tr-TR" sz="2700" kern="1200" dirty="0">
            <a:solidFill>
              <a:schemeClr val="tx1"/>
            </a:solidFill>
          </a:endParaRPr>
        </a:p>
      </dsp:txBody>
      <dsp:txXfrm>
        <a:off x="31613" y="2771492"/>
        <a:ext cx="3976962" cy="584369"/>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DC6A94-3ED9-43B5-BDEE-4C4C999974C6}" type="datetimeFigureOut">
              <a:rPr lang="tr-TR" smtClean="0"/>
              <a:t>04.11.2019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337F9F-4C41-4472-9FA3-486AC2C26AC8}" type="slidenum">
              <a:rPr lang="tr-TR" smtClean="0"/>
              <a:t>‹#›</a:t>
            </a:fld>
            <a:endParaRPr lang="tr-TR"/>
          </a:p>
        </p:txBody>
      </p:sp>
    </p:spTree>
    <p:extLst>
      <p:ext uri="{BB962C8B-B14F-4D97-AF65-F5344CB8AC3E}">
        <p14:creationId xmlns:p14="http://schemas.microsoft.com/office/powerpoint/2010/main" val="793583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5337F9F-4C41-4472-9FA3-486AC2C26AC8}" type="slidenum">
              <a:rPr lang="tr-TR" smtClean="0"/>
              <a:t>3</a:t>
            </a:fld>
            <a:endParaRPr lang="tr-TR"/>
          </a:p>
        </p:txBody>
      </p:sp>
    </p:spTree>
    <p:extLst>
      <p:ext uri="{BB962C8B-B14F-4D97-AF65-F5344CB8AC3E}">
        <p14:creationId xmlns:p14="http://schemas.microsoft.com/office/powerpoint/2010/main" val="3932723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04.11.2019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04.11.2019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04.11.2019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04.11.2019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04.11.2019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04.11.2019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04.11.2019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04.11.2019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04.11.2019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04.11.2019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04.11.2019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04.11.2019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5.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247109" y="3429000"/>
            <a:ext cx="6891064" cy="1799278"/>
          </a:xfrm>
          <a:solidFill>
            <a:schemeClr val="tx2">
              <a:lumMod val="60000"/>
              <a:lumOff val="40000"/>
            </a:schemeClr>
          </a:solidFill>
        </p:spPr>
        <p:txBody>
          <a:bodyPr>
            <a:normAutofit/>
          </a:bodyPr>
          <a:lstStyle/>
          <a:p>
            <a:r>
              <a:rPr lang="tr-TR" sz="3600" dirty="0" smtClean="0">
                <a:solidFill>
                  <a:schemeClr val="bg1"/>
                </a:solidFill>
              </a:rPr>
              <a:t>Tepebaşı Rehberlik ve Araştırma Merkezi</a:t>
            </a:r>
            <a:endParaRPr lang="tr-TR" sz="3600" dirty="0">
              <a:solidFill>
                <a:schemeClr val="bg1"/>
              </a:solidFill>
            </a:endParaRPr>
          </a:p>
        </p:txBody>
      </p:sp>
      <p:sp>
        <p:nvSpPr>
          <p:cNvPr id="3" name="Alt Başlık 2"/>
          <p:cNvSpPr>
            <a:spLocks noGrp="1"/>
          </p:cNvSpPr>
          <p:nvPr>
            <p:ph type="subTitle" idx="1"/>
          </p:nvPr>
        </p:nvSpPr>
        <p:spPr>
          <a:xfrm>
            <a:off x="22238" y="2055734"/>
            <a:ext cx="9144000" cy="1343000"/>
          </a:xfrm>
          <a:solidFill>
            <a:srgbClr val="FFFF00"/>
          </a:solidFill>
        </p:spPr>
        <p:txBody>
          <a:bodyPr>
            <a:normAutofit fontScale="92500" lnSpcReduction="20000"/>
          </a:bodyPr>
          <a:lstStyle/>
          <a:p>
            <a:r>
              <a:rPr lang="tr-TR" b="1" dirty="0" smtClean="0"/>
              <a:t> </a:t>
            </a:r>
            <a:r>
              <a:rPr lang="tr-TR" b="1" dirty="0" smtClean="0">
                <a:solidFill>
                  <a:schemeClr val="tx1"/>
                </a:solidFill>
              </a:rPr>
              <a:t>Araştırmacı Öğretmen ve Eylem Araştırması Modeli İle Mesleki Gelişim:</a:t>
            </a:r>
          </a:p>
          <a:p>
            <a:r>
              <a:rPr lang="tr-TR" b="1" dirty="0" smtClean="0">
                <a:solidFill>
                  <a:schemeClr val="tx1"/>
                </a:solidFill>
              </a:rPr>
              <a:t>Tepebaşı Rehberlik ve Araştırma Merkezi Örneği</a:t>
            </a:r>
            <a:endParaRPr lang="tr-TR" b="1" dirty="0">
              <a:solidFill>
                <a:schemeClr val="tx1"/>
              </a:solidFill>
            </a:endParaRPr>
          </a:p>
        </p:txBody>
      </p:sp>
      <p:pic>
        <p:nvPicPr>
          <p:cNvPr id="17410" name="Picture 2"/>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9000" contrast="54000"/>
                    </a14:imgEffect>
                  </a14:imgLayer>
                </a14:imgProps>
              </a:ext>
              <a:ext uri="{28A0092B-C50C-407E-A947-70E740481C1C}">
                <a14:useLocalDpi xmlns:a14="http://schemas.microsoft.com/office/drawing/2010/main" val="0"/>
              </a:ext>
            </a:extLst>
          </a:blip>
          <a:srcRect/>
          <a:stretch>
            <a:fillRect/>
          </a:stretch>
        </p:blipFill>
        <p:spPr bwMode="auto">
          <a:xfrm>
            <a:off x="185276" y="3429000"/>
            <a:ext cx="2088232"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Alt Başlık 2"/>
          <p:cNvSpPr txBox="1">
            <a:spLocks/>
          </p:cNvSpPr>
          <p:nvPr/>
        </p:nvSpPr>
        <p:spPr>
          <a:xfrm>
            <a:off x="0" y="5373216"/>
            <a:ext cx="9144000" cy="1343000"/>
          </a:xfrm>
          <a:prstGeom prst="rect">
            <a:avLst/>
          </a:prstGeom>
          <a:solidFill>
            <a:schemeClr val="tx2">
              <a:lumMod val="20000"/>
              <a:lumOff val="80000"/>
            </a:schemeClr>
          </a:solidFill>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tr-TR" b="1" dirty="0" smtClean="0"/>
              <a:t> </a:t>
            </a:r>
            <a:r>
              <a:rPr lang="tr-TR" sz="2400" b="1" dirty="0" smtClean="0"/>
              <a:t>Fikret KONCA</a:t>
            </a:r>
            <a:endParaRPr lang="tr-TR" sz="2400" b="1" dirty="0"/>
          </a:p>
          <a:p>
            <a:r>
              <a:rPr lang="tr-TR" sz="2400" b="1" dirty="0" smtClean="0"/>
              <a:t>Rehberlik Hizmetleri Bölüm </a:t>
            </a:r>
            <a:r>
              <a:rPr lang="tr-TR" sz="2400" b="1" dirty="0" smtClean="0"/>
              <a:t>Başkanı</a:t>
            </a:r>
          </a:p>
          <a:p>
            <a:r>
              <a:rPr lang="tr-TR" sz="2400" b="1" dirty="0">
                <a:solidFill>
                  <a:srgbClr val="FF0000"/>
                </a:solidFill>
              </a:rPr>
              <a:t>http://tepebasiram.meb.k12.tr/</a:t>
            </a:r>
            <a:endParaRPr lang="tr-TR" sz="2400" b="1" dirty="0">
              <a:solidFill>
                <a:srgbClr val="FF0000"/>
              </a:solidFill>
            </a:endParaRPr>
          </a:p>
        </p:txBody>
      </p:sp>
      <p:sp>
        <p:nvSpPr>
          <p:cNvPr id="4" name="Metin kutusu 3"/>
          <p:cNvSpPr txBox="1"/>
          <p:nvPr/>
        </p:nvSpPr>
        <p:spPr>
          <a:xfrm>
            <a:off x="2123728" y="334421"/>
            <a:ext cx="6840760" cy="1569660"/>
          </a:xfrm>
          <a:prstGeom prst="rect">
            <a:avLst/>
          </a:prstGeom>
          <a:noFill/>
        </p:spPr>
        <p:txBody>
          <a:bodyPr wrap="square" rtlCol="0">
            <a:spAutoFit/>
          </a:bodyPr>
          <a:lstStyle/>
          <a:p>
            <a:pPr algn="ctr"/>
            <a:r>
              <a:rPr lang="tr-TR" sz="2400" dirty="0" smtClean="0"/>
              <a:t>MEB</a:t>
            </a:r>
            <a:br>
              <a:rPr lang="tr-TR" sz="2400" dirty="0" smtClean="0"/>
            </a:br>
            <a:r>
              <a:rPr lang="tr-TR" sz="2400" dirty="0" smtClean="0"/>
              <a:t>Özel Eğitim ve Rehberlik Hizmetleri Genel Müdürlüğü</a:t>
            </a:r>
            <a:endParaRPr lang="tr-TR" sz="2400" dirty="0" smtClean="0"/>
          </a:p>
          <a:p>
            <a:pPr algn="ctr"/>
            <a:r>
              <a:rPr lang="tr-TR" sz="2400" dirty="0" smtClean="0"/>
              <a:t>RAMKEG Projesi </a:t>
            </a:r>
            <a:r>
              <a:rPr lang="tr-TR" sz="2400" dirty="0" err="1" smtClean="0"/>
              <a:t>Çalıştayı</a:t>
            </a:r>
            <a:endParaRPr lang="tr-TR" sz="2400" dirty="0" smtClean="0"/>
          </a:p>
          <a:p>
            <a:pPr algn="ctr"/>
            <a:r>
              <a:rPr lang="tr-TR" sz="2400" dirty="0" smtClean="0"/>
              <a:t>4-8 Kasım 2019 / Antalya</a:t>
            </a:r>
            <a:endParaRPr lang="tr-TR" sz="2400" dirty="0"/>
          </a:p>
        </p:txBody>
      </p:sp>
      <p:pic>
        <p:nvPicPr>
          <p:cNvPr id="1026" name="Picture 2" descr="Millî Eğitim Bakanlığı"/>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8958" y="332657"/>
            <a:ext cx="1660754" cy="1335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25500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6"/>
          <p:cNvSpPr>
            <a:spLocks noGrp="1"/>
          </p:cNvSpPr>
          <p:nvPr>
            <p:ph type="title"/>
          </p:nvPr>
        </p:nvSpPr>
        <p:spPr>
          <a:solidFill>
            <a:srgbClr val="FFC000"/>
          </a:solidFill>
        </p:spPr>
        <p:txBody>
          <a:bodyPr/>
          <a:lstStyle/>
          <a:p>
            <a:r>
              <a:rPr lang="tr-TR" dirty="0" smtClean="0"/>
              <a:t>Ortaya çıkan araştırmalar</a:t>
            </a:r>
            <a:endParaRPr lang="tr-TR" dirty="0"/>
          </a:p>
        </p:txBody>
      </p:sp>
      <p:sp>
        <p:nvSpPr>
          <p:cNvPr id="8" name="İçerik Yer Tutucusu 7"/>
          <p:cNvSpPr>
            <a:spLocks noGrp="1"/>
          </p:cNvSpPr>
          <p:nvPr>
            <p:ph idx="1"/>
          </p:nvPr>
        </p:nvSpPr>
        <p:spPr>
          <a:solidFill>
            <a:srgbClr val="FFFF00"/>
          </a:solidFill>
        </p:spPr>
        <p:txBody>
          <a:bodyPr>
            <a:normAutofit lnSpcReduction="10000"/>
          </a:bodyPr>
          <a:lstStyle/>
          <a:p>
            <a:pPr marL="0" indent="0">
              <a:buNone/>
            </a:pPr>
            <a:r>
              <a:rPr lang="tr-TR" b="1" dirty="0" smtClean="0"/>
              <a:t>Eğitim Programları ile ilgili</a:t>
            </a:r>
          </a:p>
          <a:p>
            <a:pPr marL="0" indent="0">
              <a:buNone/>
            </a:pPr>
            <a:endParaRPr lang="tr-TR" dirty="0"/>
          </a:p>
          <a:p>
            <a:pPr marL="514350" indent="-514350">
              <a:buFont typeface="+mj-lt"/>
              <a:buAutoNum type="arabicPeriod"/>
            </a:pPr>
            <a:r>
              <a:rPr lang="tr-TR" dirty="0"/>
              <a:t>Özel Eğitim </a:t>
            </a:r>
            <a:r>
              <a:rPr lang="tr-TR" dirty="0" err="1"/>
              <a:t>Gereksinimli</a:t>
            </a:r>
            <a:r>
              <a:rPr lang="tr-TR" dirty="0"/>
              <a:t> Bireylere Verilen Hizmetlerle İlgili Danışmanlık Becerileri Eğitim Programı</a:t>
            </a:r>
          </a:p>
          <a:p>
            <a:pPr marL="0" indent="0">
              <a:buNone/>
            </a:pPr>
            <a:r>
              <a:rPr lang="tr-TR" dirty="0"/>
              <a:t> (11 – 13 Ekim 2018 tarihleri arasında Eskişehir Osman Gazi Üniversitesi’nde düzenlenen 28. Ulusa Özel eğitim </a:t>
            </a:r>
            <a:r>
              <a:rPr lang="tr-TR" dirty="0" err="1"/>
              <a:t>Kongresi’de</a:t>
            </a:r>
            <a:r>
              <a:rPr lang="tr-TR" dirty="0"/>
              <a:t> sözlü bildiri olarak sunulmuştur.)</a:t>
            </a:r>
          </a:p>
          <a:p>
            <a:pPr marL="0" indent="0">
              <a:buNone/>
            </a:pPr>
            <a:endParaRPr lang="tr-TR" dirty="0"/>
          </a:p>
        </p:txBody>
      </p:sp>
    </p:spTree>
    <p:extLst>
      <p:ext uri="{BB962C8B-B14F-4D97-AF65-F5344CB8AC3E}">
        <p14:creationId xmlns:p14="http://schemas.microsoft.com/office/powerpoint/2010/main" val="2991101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FC000"/>
          </a:solidFill>
        </p:spPr>
        <p:txBody>
          <a:bodyPr/>
          <a:lstStyle/>
          <a:p>
            <a:r>
              <a:rPr lang="tr-TR" dirty="0" smtClean="0"/>
              <a:t>İşleyiş ile ilgili araştırmalar</a:t>
            </a:r>
            <a:endParaRPr lang="tr-TR" dirty="0"/>
          </a:p>
        </p:txBody>
      </p:sp>
      <p:sp>
        <p:nvSpPr>
          <p:cNvPr id="3" name="İçerik Yer Tutucusu 2"/>
          <p:cNvSpPr>
            <a:spLocks noGrp="1"/>
          </p:cNvSpPr>
          <p:nvPr>
            <p:ph idx="1"/>
          </p:nvPr>
        </p:nvSpPr>
        <p:spPr>
          <a:solidFill>
            <a:srgbClr val="FFFF00"/>
          </a:solidFill>
        </p:spPr>
        <p:txBody>
          <a:bodyPr>
            <a:normAutofit fontScale="62500" lnSpcReduction="20000"/>
          </a:bodyPr>
          <a:lstStyle/>
          <a:p>
            <a:pPr marL="514350" indent="-514350">
              <a:buFont typeface="+mj-lt"/>
              <a:buAutoNum type="arabicPeriod"/>
            </a:pPr>
            <a:r>
              <a:rPr lang="tr-TR" dirty="0"/>
              <a:t>Rehber Öğretmenlerin/okul Danışmanlarının Rehberlik ve Araştırma Merkezlerine Yönelik Metaforik Algıları (Uluslararası </a:t>
            </a:r>
            <a:r>
              <a:rPr lang="tr-TR" dirty="0" err="1"/>
              <a:t>Necatibey</a:t>
            </a:r>
            <a:r>
              <a:rPr lang="tr-TR" dirty="0"/>
              <a:t> Eğitim Ve Sosyal Bilimler Araştırmaları Kongresi UNESAK 2018 26-28 Ekim 2018 Balıkesir / Türkiye Sözlü Bildiri Olarak Sunulmuştur</a:t>
            </a:r>
            <a:r>
              <a:rPr lang="tr-TR" dirty="0" smtClean="0"/>
              <a:t>)</a:t>
            </a:r>
          </a:p>
          <a:p>
            <a:pPr marL="514350" indent="-514350">
              <a:buFont typeface="+mj-lt"/>
              <a:buAutoNum type="arabicPeriod"/>
            </a:pPr>
            <a:r>
              <a:rPr lang="tr-TR" dirty="0"/>
              <a:t>Rehber Öğretmenlerin Görüşlerine Dayalı Olarak </a:t>
            </a:r>
            <a:r>
              <a:rPr lang="tr-TR" dirty="0" err="1"/>
              <a:t>Psikoeğitim</a:t>
            </a:r>
            <a:r>
              <a:rPr lang="tr-TR" dirty="0"/>
              <a:t> Çalışmalarının Değerlendirilmesi </a:t>
            </a:r>
            <a:r>
              <a:rPr lang="tr-TR" dirty="0" smtClean="0"/>
              <a:t>Araştırması</a:t>
            </a:r>
          </a:p>
          <a:p>
            <a:pPr marL="514350" indent="-514350">
              <a:buFont typeface="+mj-lt"/>
              <a:buAutoNum type="arabicPeriod"/>
            </a:pPr>
            <a:r>
              <a:rPr lang="tr-TR" dirty="0" err="1" smtClean="0"/>
              <a:t>Glasser</a:t>
            </a:r>
            <a:r>
              <a:rPr lang="tr-TR" dirty="0" smtClean="0"/>
              <a:t> </a:t>
            </a:r>
            <a:r>
              <a:rPr lang="tr-TR" dirty="0"/>
              <a:t>Gerçeklik Terapisi Yaklaşımındaki Beş Temel İhtiyaç İle Öğrenci Davranışları Arasındaki İlişkinin Öğretmen Görüşlerine Dayalı İncelenmesi Araştırması</a:t>
            </a:r>
          </a:p>
          <a:p>
            <a:pPr marL="514350" indent="-514350">
              <a:buFont typeface="+mj-lt"/>
              <a:buAutoNum type="arabicPeriod"/>
            </a:pPr>
            <a:r>
              <a:rPr lang="tr-TR" dirty="0" smtClean="0"/>
              <a:t>Rehber </a:t>
            </a:r>
            <a:r>
              <a:rPr lang="tr-TR" dirty="0"/>
              <a:t>Öğretmeni Olmayan Okullardaki Rehberlik Hizmetlerinin Öğretmen Görüşlerine göre değerlendirilmesi </a:t>
            </a:r>
          </a:p>
          <a:p>
            <a:pPr marL="514350" indent="-514350">
              <a:buFont typeface="+mj-lt"/>
              <a:buAutoNum type="arabicPeriod"/>
            </a:pPr>
            <a:r>
              <a:rPr lang="tr-TR" dirty="0" smtClean="0"/>
              <a:t>İlkokullarda </a:t>
            </a:r>
            <a:r>
              <a:rPr lang="tr-TR" dirty="0"/>
              <a:t>Verilen Müşavirlik </a:t>
            </a:r>
            <a:r>
              <a:rPr lang="tr-TR" dirty="0" smtClean="0"/>
              <a:t>Hizmetlerinin Değerlendirilmesi</a:t>
            </a:r>
            <a:endParaRPr lang="tr-TR" dirty="0"/>
          </a:p>
          <a:p>
            <a:pPr marL="514350" indent="-514350">
              <a:buFont typeface="+mj-lt"/>
              <a:buAutoNum type="arabicPeriod"/>
            </a:pPr>
            <a:r>
              <a:rPr lang="tr-TR" dirty="0" smtClean="0"/>
              <a:t>Rehberlik Hizmetleri Yürütme Komisyonlarının İşleyişleri ile ilgili Rehber Öğretmen Görüşleri</a:t>
            </a:r>
          </a:p>
          <a:p>
            <a:pPr marL="514350" indent="-514350">
              <a:buFont typeface="+mj-lt"/>
              <a:buAutoNum type="arabicPeriod"/>
            </a:pPr>
            <a:r>
              <a:rPr lang="tr-TR" dirty="0"/>
              <a:t>Özel Eğitim Okullarında Rehberlik ve Psikolojik Danışma Hizmetlerinin </a:t>
            </a:r>
            <a:r>
              <a:rPr lang="tr-TR" dirty="0" smtClean="0"/>
              <a:t>Etkililiğinin İncelenmesi</a:t>
            </a:r>
            <a:endParaRPr lang="tr-TR" dirty="0"/>
          </a:p>
        </p:txBody>
      </p:sp>
    </p:spTree>
    <p:extLst>
      <p:ext uri="{BB962C8B-B14F-4D97-AF65-F5344CB8AC3E}">
        <p14:creationId xmlns:p14="http://schemas.microsoft.com/office/powerpoint/2010/main" val="1913866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FC000"/>
          </a:solidFill>
        </p:spPr>
        <p:txBody>
          <a:bodyPr>
            <a:normAutofit/>
          </a:bodyPr>
          <a:lstStyle/>
          <a:p>
            <a:r>
              <a:rPr lang="tr-TR" sz="3200" dirty="0" smtClean="0"/>
              <a:t>2023 Eğitim Vizyonu ve Dijital Çağın PDR Hizmetlerine Yansıması İle ilgili Araştırmalar </a:t>
            </a:r>
            <a:endParaRPr lang="tr-TR" sz="3200" dirty="0"/>
          </a:p>
        </p:txBody>
      </p:sp>
      <p:sp>
        <p:nvSpPr>
          <p:cNvPr id="3" name="İçerik Yer Tutucusu 2"/>
          <p:cNvSpPr>
            <a:spLocks noGrp="1"/>
          </p:cNvSpPr>
          <p:nvPr>
            <p:ph idx="1"/>
          </p:nvPr>
        </p:nvSpPr>
        <p:spPr>
          <a:xfrm>
            <a:off x="457200" y="1600200"/>
            <a:ext cx="8229600" cy="4925144"/>
          </a:xfrm>
          <a:solidFill>
            <a:srgbClr val="FFFF00"/>
          </a:solidFill>
        </p:spPr>
        <p:txBody>
          <a:bodyPr>
            <a:normAutofit fontScale="55000" lnSpcReduction="20000"/>
          </a:bodyPr>
          <a:lstStyle/>
          <a:p>
            <a:pPr marL="514350" indent="-514350">
              <a:buFont typeface="+mj-lt"/>
              <a:buAutoNum type="arabicPeriod"/>
            </a:pPr>
            <a:r>
              <a:rPr lang="tr-TR" dirty="0"/>
              <a:t>“Dijital Yetkinliğin” İlkokul Hayat Bilgisi Öğretim Programı Ünite Kazanımlarına Yansıması ve Dijital Bağımlılığı Önlemedeki Önemi (IMDAC 2018 1.Uluslararası </a:t>
            </a:r>
            <a:r>
              <a:rPr lang="tr-TR" dirty="0" err="1"/>
              <a:t>Multidisiplinler</a:t>
            </a:r>
            <a:r>
              <a:rPr lang="tr-TR" dirty="0"/>
              <a:t> Dijital Bağımlılık Kongresi 14-16 Kasım Kuşadası/Aydın sözlü bildiri olarak Sunulmuştur</a:t>
            </a:r>
            <a:r>
              <a:rPr lang="tr-TR" dirty="0" smtClean="0"/>
              <a:t>)</a:t>
            </a:r>
          </a:p>
          <a:p>
            <a:pPr marL="514350" indent="-514350">
              <a:buFont typeface="+mj-lt"/>
              <a:buAutoNum type="arabicPeriod"/>
            </a:pPr>
            <a:r>
              <a:rPr lang="tr-TR" dirty="0" smtClean="0"/>
              <a:t>“</a:t>
            </a:r>
            <a:r>
              <a:rPr lang="tr-TR" dirty="0"/>
              <a:t>İlkokul Velilerinin “Dijital Ebeveynlik” Konusundaki Eğitim </a:t>
            </a:r>
            <a:r>
              <a:rPr lang="tr-TR" dirty="0" smtClean="0"/>
              <a:t>Gereksinimlerinin Belirlenmesi</a:t>
            </a:r>
            <a:r>
              <a:rPr lang="tr-TR" dirty="0"/>
              <a:t>”  (V. TURKCESS Eğitim ve Sosyal Bilimler Kongresi’ne 27-29 Haziran 2019 /İstanbul sözlü bildiri olarak sunulmuştur) </a:t>
            </a:r>
            <a:endParaRPr lang="tr-TR" dirty="0" smtClean="0"/>
          </a:p>
          <a:p>
            <a:pPr marL="514350" indent="-514350">
              <a:buFont typeface="+mj-lt"/>
              <a:buAutoNum type="arabicPeriod"/>
            </a:pPr>
            <a:r>
              <a:rPr lang="tr-TR" dirty="0" smtClean="0"/>
              <a:t>Dijital </a:t>
            </a:r>
            <a:r>
              <a:rPr lang="tr-TR" dirty="0"/>
              <a:t>Çağın Gereklerini Öğrencilere Kazandırmada Psikolojik Danışma ve Rehberlik Uygulamalarının Etkileri (2-3 Kasım 2019 Boğaziçi Üniversitesi Eğitimde Gelecek Konferansında </a:t>
            </a:r>
            <a:r>
              <a:rPr lang="tr-TR" dirty="0" smtClean="0"/>
              <a:t>sunulmuştur) </a:t>
            </a:r>
          </a:p>
          <a:p>
            <a:pPr marL="514350" indent="-514350">
              <a:buFont typeface="+mj-lt"/>
              <a:buAutoNum type="arabicPeriod"/>
            </a:pPr>
            <a:r>
              <a:rPr lang="tr-TR" dirty="0" smtClean="0"/>
              <a:t>Dijital Dönüşüm Çağı, Endüstri 4.0, Toplum 5.0 Vb. </a:t>
            </a:r>
            <a:r>
              <a:rPr lang="tr-TR" dirty="0" err="1" smtClean="0"/>
              <a:t>Biçimlarde</a:t>
            </a:r>
            <a:r>
              <a:rPr lang="tr-TR" dirty="0" smtClean="0"/>
              <a:t> Tanımlanan 21. Yüzyıl Gelişme Ve Değişimlerinin Psikolojik Danışma Ve Rehberlik Hizmetlerine Yansımaları Konusundaki Rehber Öğretmen Görüşleri (Devam ediyor)</a:t>
            </a:r>
          </a:p>
          <a:p>
            <a:pPr marL="514350" indent="-514350">
              <a:buFont typeface="+mj-lt"/>
              <a:buAutoNum type="arabicPeriod"/>
            </a:pPr>
            <a:r>
              <a:rPr lang="tr-TR" dirty="0"/>
              <a:t>Anadolu Lisesi Öğrencilerinin “Kariyer Rehberliği” ve “Bireysel Kariyer Planlaması” Kavramlarına İlişkin Bilişsel Yapılarının Belirlenmesi  (24-27 Ekim 2019 21. Uluslararası Psikolojik Danışma ve Rehberlik Kongresine (Antalya) sözlü bildiri olarak kabul edilmiştir)</a:t>
            </a:r>
          </a:p>
        </p:txBody>
      </p:sp>
    </p:spTree>
    <p:extLst>
      <p:ext uri="{BB962C8B-B14F-4D97-AF65-F5344CB8AC3E}">
        <p14:creationId xmlns:p14="http://schemas.microsoft.com/office/powerpoint/2010/main" val="3157853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FC000"/>
          </a:solidFill>
        </p:spPr>
        <p:txBody>
          <a:bodyPr>
            <a:normAutofit fontScale="90000"/>
          </a:bodyPr>
          <a:lstStyle/>
          <a:p>
            <a:r>
              <a:rPr lang="tr-TR" dirty="0" smtClean="0"/>
              <a:t>Geliştirdiğimiz </a:t>
            </a:r>
            <a:r>
              <a:rPr lang="tr-TR" dirty="0" err="1" smtClean="0"/>
              <a:t>Psiko</a:t>
            </a:r>
            <a:r>
              <a:rPr lang="tr-TR" dirty="0" smtClean="0"/>
              <a:t> Eğitim Programları ile ilgili Araştırmalar</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36313174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0584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FC000"/>
          </a:solidFill>
        </p:spPr>
        <p:txBody>
          <a:bodyPr/>
          <a:lstStyle/>
          <a:p>
            <a:r>
              <a:rPr lang="tr-TR" dirty="0" smtClean="0"/>
              <a:t>Atölye Çalışmaları</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836849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480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FC000"/>
          </a:solidFill>
        </p:spPr>
        <p:txBody>
          <a:bodyPr/>
          <a:lstStyle/>
          <a:p>
            <a:r>
              <a:rPr lang="tr-TR" dirty="0" smtClean="0"/>
              <a:t>Projeler</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4963198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2839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FC000"/>
          </a:solidFill>
        </p:spPr>
        <p:txBody>
          <a:bodyPr/>
          <a:lstStyle/>
          <a:p>
            <a:r>
              <a:rPr lang="tr-TR" dirty="0" smtClean="0"/>
              <a:t>Uygulama ve Etkinlik Kılavuzları</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163699067"/>
              </p:ext>
            </p:extLst>
          </p:nvPr>
        </p:nvGraphicFramePr>
        <p:xfrm>
          <a:off x="457200" y="1600200"/>
          <a:ext cx="8229600" cy="4997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93062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FC000"/>
          </a:solidFill>
        </p:spPr>
        <p:txBody>
          <a:bodyPr/>
          <a:lstStyle/>
          <a:p>
            <a:r>
              <a:rPr lang="tr-TR" dirty="0" smtClean="0"/>
              <a:t>Sonuç </a:t>
            </a:r>
            <a:endParaRPr lang="tr-TR" dirty="0"/>
          </a:p>
        </p:txBody>
      </p:sp>
      <p:sp>
        <p:nvSpPr>
          <p:cNvPr id="3" name="İçerik Yer Tutucusu 2"/>
          <p:cNvSpPr>
            <a:spLocks noGrp="1"/>
          </p:cNvSpPr>
          <p:nvPr>
            <p:ph idx="1"/>
          </p:nvPr>
        </p:nvSpPr>
        <p:spPr>
          <a:solidFill>
            <a:srgbClr val="FFFF00"/>
          </a:solidFill>
        </p:spPr>
        <p:txBody>
          <a:bodyPr/>
          <a:lstStyle/>
          <a:p>
            <a:r>
              <a:rPr lang="tr-TR" dirty="0"/>
              <a:t>Çalışma tamamlanınca metodolojisi ve ayrıntılı çıktıları kitaplaştırılarak Genel Müdürlüğümüz ve diğer RAM’lar ile de paylaşılacaktır. </a:t>
            </a:r>
            <a:endParaRPr lang="tr-TR" dirty="0" smtClean="0"/>
          </a:p>
          <a:p>
            <a:r>
              <a:rPr lang="tr-TR" dirty="0" smtClean="0"/>
              <a:t>Çalışma </a:t>
            </a:r>
            <a:r>
              <a:rPr lang="tr-TR" dirty="0"/>
              <a:t>amaçlarından biri de diğer rehberlik araştırma merkezlerine mesleki gelişim konusunda model olmaktır. </a:t>
            </a:r>
          </a:p>
        </p:txBody>
      </p:sp>
    </p:spTree>
    <p:extLst>
      <p:ext uri="{BB962C8B-B14F-4D97-AF65-F5344CB8AC3E}">
        <p14:creationId xmlns:p14="http://schemas.microsoft.com/office/powerpoint/2010/main" val="4079321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FC000"/>
          </a:solidFill>
        </p:spPr>
        <p:txBody>
          <a:bodyPr/>
          <a:lstStyle/>
          <a:p>
            <a:r>
              <a:rPr lang="tr-TR" dirty="0" smtClean="0"/>
              <a:t>Amaç</a:t>
            </a:r>
            <a:endParaRPr lang="tr-TR" dirty="0"/>
          </a:p>
        </p:txBody>
      </p:sp>
      <p:sp>
        <p:nvSpPr>
          <p:cNvPr id="3" name="İçerik Yer Tutucusu 2"/>
          <p:cNvSpPr>
            <a:spLocks noGrp="1"/>
          </p:cNvSpPr>
          <p:nvPr>
            <p:ph idx="1"/>
          </p:nvPr>
        </p:nvSpPr>
        <p:spPr>
          <a:solidFill>
            <a:srgbClr val="FFFF00"/>
          </a:solidFill>
        </p:spPr>
        <p:txBody>
          <a:bodyPr/>
          <a:lstStyle/>
          <a:p>
            <a:r>
              <a:rPr lang="tr-TR" dirty="0" smtClean="0"/>
              <a:t>Araştırmacı </a:t>
            </a:r>
            <a:r>
              <a:rPr lang="tr-TR" dirty="0"/>
              <a:t>öğretmen ve eylem araştırması yaklaşımlarını kullanarak rehberlik ve araştırma merkezi çalışanlarının ve sorumluluk bölgemizdeki rehber öğretmenlerin mesleki gelişimlerine katkıda bulunmak ve rehberlik ve araştırma merkezleri için sınanmış bir mesleki gelişim modeli önerisi ortaya çıkarmaktır.</a:t>
            </a:r>
          </a:p>
        </p:txBody>
      </p:sp>
    </p:spTree>
    <p:extLst>
      <p:ext uri="{BB962C8B-B14F-4D97-AF65-F5344CB8AC3E}">
        <p14:creationId xmlns:p14="http://schemas.microsoft.com/office/powerpoint/2010/main" val="2258805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74638"/>
            <a:ext cx="8640960" cy="1143000"/>
          </a:xfrm>
          <a:solidFill>
            <a:srgbClr val="FFC000"/>
          </a:solidFill>
        </p:spPr>
        <p:txBody>
          <a:bodyPr/>
          <a:lstStyle/>
          <a:p>
            <a:r>
              <a:rPr lang="tr-TR" dirty="0" smtClean="0"/>
              <a:t>Anahtar Kavramlarımız</a:t>
            </a:r>
            <a:endParaRPr lang="tr-TR" dirty="0"/>
          </a:p>
        </p:txBody>
      </p:sp>
      <p:graphicFrame>
        <p:nvGraphicFramePr>
          <p:cNvPr id="10" name="İçerik Yer Tutucusu 9"/>
          <p:cNvGraphicFramePr>
            <a:graphicFrameLocks noGrp="1"/>
          </p:cNvGraphicFramePr>
          <p:nvPr>
            <p:ph idx="1"/>
            <p:extLst>
              <p:ext uri="{D42A27DB-BD31-4B8C-83A1-F6EECF244321}">
                <p14:modId xmlns:p14="http://schemas.microsoft.com/office/powerpoint/2010/main" val="3953307813"/>
              </p:ext>
            </p:extLst>
          </p:nvPr>
        </p:nvGraphicFramePr>
        <p:xfrm>
          <a:off x="251520" y="1628800"/>
          <a:ext cx="6768752"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Dikdörtgen 10"/>
          <p:cNvSpPr/>
          <p:nvPr/>
        </p:nvSpPr>
        <p:spPr>
          <a:xfrm>
            <a:off x="7452320" y="3356992"/>
            <a:ext cx="1440160" cy="9144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MESLEKİ GELİŞİM</a:t>
            </a:r>
            <a:endParaRPr lang="tr-TR" b="1" dirty="0">
              <a:solidFill>
                <a:schemeClr val="tx1"/>
              </a:solidFill>
            </a:endParaRPr>
          </a:p>
        </p:txBody>
      </p:sp>
      <p:sp>
        <p:nvSpPr>
          <p:cNvPr id="12" name="Sağ Ok 11"/>
          <p:cNvSpPr/>
          <p:nvPr/>
        </p:nvSpPr>
        <p:spPr>
          <a:xfrm>
            <a:off x="6473912" y="353450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315477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FC000"/>
          </a:solidFill>
        </p:spPr>
        <p:txBody>
          <a:bodyPr/>
          <a:lstStyle/>
          <a:p>
            <a:r>
              <a:rPr lang="tr-TR" dirty="0" smtClean="0"/>
              <a:t>Örneğimizin Dayanakları</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70955895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etin kutusu 4"/>
          <p:cNvSpPr txBox="1"/>
          <p:nvPr/>
        </p:nvSpPr>
        <p:spPr>
          <a:xfrm>
            <a:off x="395536" y="5703021"/>
            <a:ext cx="8352928" cy="369332"/>
          </a:xfrm>
          <a:prstGeom prst="rect">
            <a:avLst/>
          </a:prstGeom>
          <a:solidFill>
            <a:srgbClr val="FFC000"/>
          </a:solidFill>
        </p:spPr>
        <p:txBody>
          <a:bodyPr wrap="square" rtlCol="0">
            <a:spAutoFit/>
          </a:bodyPr>
          <a:lstStyle/>
          <a:p>
            <a:pPr algn="ctr"/>
            <a:r>
              <a:rPr lang="tr-TR" dirty="0" smtClean="0"/>
              <a:t>2023 Eğitim Vizyonu Belgesi</a:t>
            </a:r>
            <a:endParaRPr lang="tr-TR" dirty="0"/>
          </a:p>
        </p:txBody>
      </p:sp>
    </p:spTree>
    <p:extLst>
      <p:ext uri="{BB962C8B-B14F-4D97-AF65-F5344CB8AC3E}">
        <p14:creationId xmlns:p14="http://schemas.microsoft.com/office/powerpoint/2010/main" val="131480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FC000"/>
          </a:solidFill>
        </p:spPr>
        <p:txBody>
          <a:bodyPr/>
          <a:lstStyle/>
          <a:p>
            <a:r>
              <a:rPr lang="tr-TR" dirty="0" smtClean="0"/>
              <a:t>Çıktı Olarak Hedefliyoruz?</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045668647"/>
              </p:ext>
            </p:extLst>
          </p:nvPr>
        </p:nvGraphicFramePr>
        <p:xfrm>
          <a:off x="457200" y="1600200"/>
          <a:ext cx="8229600" cy="4853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4244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FC000"/>
          </a:solidFill>
        </p:spPr>
        <p:txBody>
          <a:bodyPr/>
          <a:lstStyle/>
          <a:p>
            <a:r>
              <a:rPr lang="tr-TR" dirty="0" smtClean="0"/>
              <a:t>Süreç Adımları</a:t>
            </a:r>
            <a:endParaRPr lang="tr-TR" dirty="0"/>
          </a:p>
        </p:txBody>
      </p:sp>
      <p:sp>
        <p:nvSpPr>
          <p:cNvPr id="8" name="Metin Yer Tutucusu 7"/>
          <p:cNvSpPr>
            <a:spLocks noGrp="1"/>
          </p:cNvSpPr>
          <p:nvPr>
            <p:ph type="body" idx="1"/>
          </p:nvPr>
        </p:nvSpPr>
        <p:spPr/>
        <p:txBody>
          <a:bodyPr/>
          <a:lstStyle/>
          <a:p>
            <a:r>
              <a:rPr lang="tr-TR" dirty="0" smtClean="0"/>
              <a:t>Veri ve öneri Toplama</a:t>
            </a:r>
            <a:endParaRPr lang="tr-TR" dirty="0"/>
          </a:p>
        </p:txBody>
      </p:sp>
      <p:graphicFrame>
        <p:nvGraphicFramePr>
          <p:cNvPr id="4" name="İçerik Yer Tutucusu 3"/>
          <p:cNvGraphicFramePr>
            <a:graphicFrameLocks noGrp="1"/>
          </p:cNvGraphicFramePr>
          <p:nvPr>
            <p:ph sz="half" idx="2"/>
            <p:extLst>
              <p:ext uri="{D42A27DB-BD31-4B8C-83A1-F6EECF244321}">
                <p14:modId xmlns:p14="http://schemas.microsoft.com/office/powerpoint/2010/main" val="639602985"/>
              </p:ext>
            </p:extLst>
          </p:nvPr>
        </p:nvGraphicFramePr>
        <p:xfrm>
          <a:off x="457200" y="2174875"/>
          <a:ext cx="4040188" cy="395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Metin Yer Tutucusu 8"/>
          <p:cNvSpPr>
            <a:spLocks noGrp="1"/>
          </p:cNvSpPr>
          <p:nvPr>
            <p:ph type="body" sz="quarter" idx="3"/>
          </p:nvPr>
        </p:nvSpPr>
        <p:spPr>
          <a:xfrm>
            <a:off x="4687416" y="1700808"/>
            <a:ext cx="4186808" cy="639762"/>
          </a:xfrm>
        </p:spPr>
        <p:txBody>
          <a:bodyPr>
            <a:normAutofit fontScale="25000" lnSpcReduction="20000"/>
          </a:bodyPr>
          <a:lstStyle/>
          <a:p>
            <a:endParaRPr lang="tr-TR" dirty="0" smtClean="0"/>
          </a:p>
          <a:p>
            <a:endParaRPr lang="tr-TR" dirty="0"/>
          </a:p>
          <a:p>
            <a:endParaRPr lang="tr-TR" sz="6000" dirty="0" smtClean="0"/>
          </a:p>
          <a:p>
            <a:endParaRPr lang="tr-TR" sz="6000" dirty="0"/>
          </a:p>
          <a:p>
            <a:endParaRPr lang="tr-TR" sz="6000" dirty="0" smtClean="0"/>
          </a:p>
          <a:p>
            <a:r>
              <a:rPr lang="tr-TR" sz="9600" dirty="0" smtClean="0"/>
              <a:t>2 Eğitim </a:t>
            </a:r>
            <a:r>
              <a:rPr lang="tr-TR" sz="9600" dirty="0"/>
              <a:t>Programı</a:t>
            </a:r>
          </a:p>
          <a:p>
            <a:endParaRPr lang="tr-TR" sz="6000" dirty="0"/>
          </a:p>
        </p:txBody>
      </p:sp>
      <p:graphicFrame>
        <p:nvGraphicFramePr>
          <p:cNvPr id="10" name="İçerik Yer Tutucusu 9"/>
          <p:cNvGraphicFramePr>
            <a:graphicFrameLocks noGrp="1"/>
          </p:cNvGraphicFramePr>
          <p:nvPr>
            <p:ph sz="quarter" idx="4"/>
            <p:extLst>
              <p:ext uri="{D42A27DB-BD31-4B8C-83A1-F6EECF244321}">
                <p14:modId xmlns:p14="http://schemas.microsoft.com/office/powerpoint/2010/main" val="107536709"/>
              </p:ext>
            </p:extLst>
          </p:nvPr>
        </p:nvGraphicFramePr>
        <p:xfrm>
          <a:off x="5004048" y="2204864"/>
          <a:ext cx="4041775" cy="3951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Sağ Ayraç 10"/>
          <p:cNvSpPr/>
          <p:nvPr/>
        </p:nvSpPr>
        <p:spPr>
          <a:xfrm>
            <a:off x="4386420" y="2579859"/>
            <a:ext cx="576064" cy="3168352"/>
          </a:xfrm>
          <a:prstGeom prst="rightBrace">
            <a:avLst>
              <a:gd name="adj1" fmla="val 8333"/>
              <a:gd name="adj2" fmla="val 50437"/>
            </a:avLst>
          </a:prstGeom>
          <a:noFill/>
          <a:ln w="349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3528185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6"/>
          <p:cNvSpPr>
            <a:spLocks noGrp="1"/>
          </p:cNvSpPr>
          <p:nvPr>
            <p:ph type="title"/>
          </p:nvPr>
        </p:nvSpPr>
        <p:spPr>
          <a:solidFill>
            <a:srgbClr val="FFC000"/>
          </a:solidFill>
        </p:spPr>
        <p:txBody>
          <a:bodyPr>
            <a:normAutofit fontScale="90000"/>
          </a:bodyPr>
          <a:lstStyle/>
          <a:p>
            <a:r>
              <a:rPr lang="tr-TR" dirty="0" smtClean="0"/>
              <a:t>Pilot Uygulama ve Deneyim Paylaşımı</a:t>
            </a:r>
            <a:endParaRPr lang="tr-TR" dirty="0"/>
          </a:p>
        </p:txBody>
      </p:sp>
      <p:graphicFrame>
        <p:nvGraphicFramePr>
          <p:cNvPr id="10" name="İçerik Yer Tutucusu 9"/>
          <p:cNvGraphicFramePr>
            <a:graphicFrameLocks noGrp="1"/>
          </p:cNvGraphicFramePr>
          <p:nvPr>
            <p:ph sz="half" idx="1"/>
            <p:extLst>
              <p:ext uri="{D42A27DB-BD31-4B8C-83A1-F6EECF244321}">
                <p14:modId xmlns:p14="http://schemas.microsoft.com/office/powerpoint/2010/main" val="408967032"/>
              </p:ext>
            </p:extLst>
          </p:nvPr>
        </p:nvGraphicFramePr>
        <p:xfrm>
          <a:off x="457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İçerik Yer Tutucusu 10"/>
          <p:cNvGraphicFramePr>
            <a:graphicFrameLocks noGrp="1"/>
          </p:cNvGraphicFramePr>
          <p:nvPr>
            <p:ph sz="half" idx="2"/>
            <p:extLst>
              <p:ext uri="{D42A27DB-BD31-4B8C-83A1-F6EECF244321}">
                <p14:modId xmlns:p14="http://schemas.microsoft.com/office/powerpoint/2010/main" val="3658626499"/>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262460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a:solidFill>
            <a:srgbClr val="FFC000"/>
          </a:solidFill>
        </p:spPr>
        <p:txBody>
          <a:bodyPr/>
          <a:lstStyle/>
          <a:p>
            <a:r>
              <a:rPr lang="tr-TR" dirty="0" smtClean="0"/>
              <a:t>Ne araştırıyoruz?</a:t>
            </a:r>
            <a:endParaRPr lang="tr-TR" dirty="0"/>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1450113512"/>
              </p:ext>
            </p:extLst>
          </p:nvPr>
        </p:nvGraphicFramePr>
        <p:xfrm>
          <a:off x="457200" y="1600200"/>
          <a:ext cx="8229600" cy="5141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5868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FC000"/>
          </a:solidFill>
        </p:spPr>
        <p:txBody>
          <a:bodyPr/>
          <a:lstStyle/>
          <a:p>
            <a:r>
              <a:rPr lang="tr-TR" dirty="0" smtClean="0"/>
              <a:t>Nasıl araştırıyoruz?</a:t>
            </a:r>
            <a:endParaRPr lang="tr-TR" dirty="0"/>
          </a:p>
        </p:txBody>
      </p:sp>
      <p:sp>
        <p:nvSpPr>
          <p:cNvPr id="6" name="Metin Yer Tutucusu 5"/>
          <p:cNvSpPr>
            <a:spLocks noGrp="1"/>
          </p:cNvSpPr>
          <p:nvPr>
            <p:ph type="body" idx="1"/>
          </p:nvPr>
        </p:nvSpPr>
        <p:spPr>
          <a:solidFill>
            <a:srgbClr val="FFC000"/>
          </a:solidFill>
        </p:spPr>
        <p:txBody>
          <a:bodyPr>
            <a:normAutofit fontScale="92500" lnSpcReduction="20000"/>
          </a:bodyPr>
          <a:lstStyle/>
          <a:p>
            <a:r>
              <a:rPr lang="tr-TR" dirty="0" smtClean="0"/>
              <a:t>Daha çok kullandığımız araştırma yöntemleri</a:t>
            </a:r>
            <a:endParaRPr lang="tr-TR" dirty="0"/>
          </a:p>
        </p:txBody>
      </p:sp>
      <p:graphicFrame>
        <p:nvGraphicFramePr>
          <p:cNvPr id="4" name="İçerik Yer Tutucusu 3"/>
          <p:cNvGraphicFramePr>
            <a:graphicFrameLocks noGrp="1"/>
          </p:cNvGraphicFramePr>
          <p:nvPr>
            <p:ph sz="half" idx="2"/>
            <p:extLst>
              <p:ext uri="{D42A27DB-BD31-4B8C-83A1-F6EECF244321}">
                <p14:modId xmlns:p14="http://schemas.microsoft.com/office/powerpoint/2010/main" val="1574240643"/>
              </p:ext>
            </p:extLst>
          </p:nvPr>
        </p:nvGraphicFramePr>
        <p:xfrm>
          <a:off x="457200" y="2174875"/>
          <a:ext cx="4040188" cy="395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Metin Yer Tutucusu 6"/>
          <p:cNvSpPr>
            <a:spLocks noGrp="1"/>
          </p:cNvSpPr>
          <p:nvPr>
            <p:ph type="body" sz="quarter" idx="3"/>
          </p:nvPr>
        </p:nvSpPr>
        <p:spPr>
          <a:solidFill>
            <a:srgbClr val="FFC000"/>
          </a:solidFill>
        </p:spPr>
        <p:txBody>
          <a:bodyPr/>
          <a:lstStyle/>
          <a:p>
            <a:r>
              <a:rPr lang="tr-TR" dirty="0" smtClean="0"/>
              <a:t>Araştırma süreci</a:t>
            </a:r>
            <a:endParaRPr lang="tr-TR" dirty="0"/>
          </a:p>
        </p:txBody>
      </p:sp>
      <p:graphicFrame>
        <p:nvGraphicFramePr>
          <p:cNvPr id="9" name="İçerik Yer Tutucusu 8"/>
          <p:cNvGraphicFramePr>
            <a:graphicFrameLocks noGrp="1"/>
          </p:cNvGraphicFramePr>
          <p:nvPr>
            <p:ph sz="quarter" idx="4"/>
            <p:extLst>
              <p:ext uri="{D42A27DB-BD31-4B8C-83A1-F6EECF244321}">
                <p14:modId xmlns:p14="http://schemas.microsoft.com/office/powerpoint/2010/main" val="303386784"/>
              </p:ext>
            </p:extLst>
          </p:nvPr>
        </p:nvGraphicFramePr>
        <p:xfrm>
          <a:off x="4645025" y="2174875"/>
          <a:ext cx="4041775" cy="3951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90473202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997</Words>
  <Application>Microsoft Office PowerPoint</Application>
  <PresentationFormat>Ekran Gösterisi (4:3)</PresentationFormat>
  <Paragraphs>125</Paragraphs>
  <Slides>17</Slides>
  <Notes>1</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Tepebaşı Rehberlik ve Araştırma Merkezi</vt:lpstr>
      <vt:lpstr>Amaç</vt:lpstr>
      <vt:lpstr>Anahtar Kavramlarımız</vt:lpstr>
      <vt:lpstr>Örneğimizin Dayanakları</vt:lpstr>
      <vt:lpstr>Çıktı Olarak Hedefliyoruz?</vt:lpstr>
      <vt:lpstr>Süreç Adımları</vt:lpstr>
      <vt:lpstr>Pilot Uygulama ve Deneyim Paylaşımı</vt:lpstr>
      <vt:lpstr>Ne araştırıyoruz?</vt:lpstr>
      <vt:lpstr>Nasıl araştırıyoruz?</vt:lpstr>
      <vt:lpstr>Ortaya çıkan araştırmalar</vt:lpstr>
      <vt:lpstr>İşleyiş ile ilgili araştırmalar</vt:lpstr>
      <vt:lpstr>2023 Eğitim Vizyonu ve Dijital Çağın PDR Hizmetlerine Yansıması İle ilgili Araştırmalar </vt:lpstr>
      <vt:lpstr>Geliştirdiğimiz Psiko Eğitim Programları ile ilgili Araştırmalar</vt:lpstr>
      <vt:lpstr>Atölye Çalışmaları</vt:lpstr>
      <vt:lpstr>Projeler</vt:lpstr>
      <vt:lpstr>Uygulama ve Etkinlik Kılavuzları</vt:lpstr>
      <vt:lpstr>Sonuç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Tepebaşı Rehberlik ve Araştırma Merkezi</dc:title>
  <dc:creator>acer</dc:creator>
  <cp:lastModifiedBy>acer</cp:lastModifiedBy>
  <cp:revision>13</cp:revision>
  <dcterms:created xsi:type="dcterms:W3CDTF">2019-11-04T18:55:16Z</dcterms:created>
  <dcterms:modified xsi:type="dcterms:W3CDTF">2019-11-04T20:57:25Z</dcterms:modified>
</cp:coreProperties>
</file>